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53D15"/>
    <a:srgbClr val="A45224"/>
    <a:srgbClr val="004F8A"/>
    <a:srgbClr val="216CB1"/>
    <a:srgbClr val="003054"/>
    <a:srgbClr val="0088B8"/>
    <a:srgbClr val="0099E6"/>
    <a:srgbClr val="D29A78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57" autoAdjust="0"/>
  </p:normalViewPr>
  <p:slideViewPr>
    <p:cSldViewPr snapToGrid="0">
      <p:cViewPr varScale="1">
        <p:scale>
          <a:sx n="68" d="100"/>
          <a:sy n="68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DB81-6181-4C4F-A74B-C535CBDC8303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6520F-AA6A-458B-956F-6D1C46D4EB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07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6520F-AA6A-458B-956F-6D1C46D4EBE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73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42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39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5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19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74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94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84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6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95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29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36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6B6B6B"/>
            </a:gs>
            <a:gs pos="21000">
              <a:srgbClr val="BEBEBE"/>
            </a:gs>
            <a:gs pos="98000">
              <a:srgbClr val="545454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9D03-A631-4F84-A053-C57571CE05A5}" type="datetimeFigureOut">
              <a:rPr lang="hr-HR" smtClean="0"/>
              <a:t>11.10.2017.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2FCD-11B6-4421-A8F1-B6B83E992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1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20461" y="495538"/>
            <a:ext cx="10251583" cy="7611110"/>
            <a:chOff x="1036055" y="397065"/>
            <a:chExt cx="10251583" cy="7611110"/>
          </a:xfrm>
        </p:grpSpPr>
        <p:sp>
          <p:nvSpPr>
            <p:cNvPr id="3" name="Rounded Rectangle 2"/>
            <p:cNvSpPr/>
            <p:nvPr/>
          </p:nvSpPr>
          <p:spPr>
            <a:xfrm>
              <a:off x="1036055" y="397065"/>
              <a:ext cx="10251583" cy="5563673"/>
            </a:xfrm>
            <a:prstGeom prst="roundRect">
              <a:avLst>
                <a:gd name="adj" fmla="val 551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Isosceles Triangle 3"/>
            <p:cNvSpPr/>
            <p:nvPr/>
          </p:nvSpPr>
          <p:spPr>
            <a:xfrm rot="10800000">
              <a:off x="4430436" y="5896646"/>
              <a:ext cx="3534649" cy="2111529"/>
            </a:xfrm>
            <a:prstGeom prst="triangl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30976" y="883242"/>
              <a:ext cx="8861740" cy="4591318"/>
            </a:xfrm>
            <a:prstGeom prst="roundRect">
              <a:avLst>
                <a:gd name="adj" fmla="val 5510"/>
              </a:avLst>
            </a:prstGeom>
            <a:gradFill flip="none" rotWithShape="1">
              <a:gsLst>
                <a:gs pos="19000">
                  <a:schemeClr val="accent1">
                    <a:lumMod val="50000"/>
                    <a:shade val="30000"/>
                    <a:satMod val="115000"/>
                  </a:schemeClr>
                </a:gs>
                <a:gs pos="76000">
                  <a:schemeClr val="accent1">
                    <a:lumMod val="50000"/>
                    <a:shade val="67500"/>
                    <a:satMod val="115000"/>
                  </a:schemeClr>
                </a:gs>
                <a:gs pos="98000">
                  <a:srgbClr val="216CB1"/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9257" y="2211498"/>
              <a:ext cx="889789" cy="991673"/>
            </a:xfrm>
            <a:prstGeom prst="rect">
              <a:avLst/>
            </a:prstGeom>
            <a:scene3d>
              <a:camera prst="obliqueTopRight"/>
              <a:lightRig rig="threePt" dir="t"/>
            </a:scene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8645" y="3178901"/>
              <a:ext cx="890093" cy="993734"/>
            </a:xfrm>
            <a:prstGeom prst="rect">
              <a:avLst/>
            </a:prstGeom>
            <a:scene3d>
              <a:camera prst="obliqueTopRight"/>
              <a:lightRig rig="threePt" dir="t"/>
            </a:scene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6538" y="2101455"/>
              <a:ext cx="852107" cy="9513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4520" y="3052781"/>
              <a:ext cx="853514" cy="951058"/>
            </a:xfrm>
            <a:prstGeom prst="rect">
              <a:avLst/>
            </a:prstGeom>
            <a:scene3d>
              <a:camera prst="obliqueTopRight"/>
              <a:lightRig rig="threePt" dir="t"/>
            </a:scene3d>
          </p:spPr>
        </p:pic>
        <p:sp>
          <p:nvSpPr>
            <p:cNvPr id="17" name="Rounded Rectangle 16"/>
            <p:cNvSpPr/>
            <p:nvPr/>
          </p:nvSpPr>
          <p:spPr>
            <a:xfrm>
              <a:off x="1780021" y="5164308"/>
              <a:ext cx="8763650" cy="282933"/>
            </a:xfrm>
            <a:prstGeom prst="roundRect">
              <a:avLst>
                <a:gd name="adj" fmla="val 25381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Oval 17"/>
            <p:cNvSpPr/>
            <p:nvPr/>
          </p:nvSpPr>
          <p:spPr>
            <a:xfrm>
              <a:off x="2475913" y="5195001"/>
              <a:ext cx="253219" cy="2522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32545" y="5195001"/>
              <a:ext cx="295422" cy="1977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Oval 19"/>
            <p:cNvSpPr/>
            <p:nvPr/>
          </p:nvSpPr>
          <p:spPr>
            <a:xfrm>
              <a:off x="2928882" y="5195001"/>
              <a:ext cx="264483" cy="25224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Oval 20"/>
            <p:cNvSpPr/>
            <p:nvPr/>
          </p:nvSpPr>
          <p:spPr>
            <a:xfrm>
              <a:off x="3388883" y="5167682"/>
              <a:ext cx="303885" cy="27955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9988061" y="5195001"/>
              <a:ext cx="428190" cy="25224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0256" y="1784004"/>
              <a:ext cx="460136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hr-HR" sz="5400" b="0" cap="none" spc="0" dirty="0" smtClean="0">
                <a:ln w="0"/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02021" y="486926"/>
              <a:ext cx="319148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2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PHILIPS</a:t>
              </a:r>
              <a:endPara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95278" y="1752260"/>
            <a:ext cx="3740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Računalo i ja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8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0622" y="267286"/>
            <a:ext cx="5725753" cy="4276581"/>
            <a:chOff x="3080622" y="267286"/>
            <a:chExt cx="5725753" cy="4276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0622" y="267286"/>
              <a:ext cx="5725753" cy="42765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761812" y="3854550"/>
              <a:ext cx="2363372" cy="6893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81514" y="0"/>
            <a:ext cx="3010486" cy="5838092"/>
            <a:chOff x="9181514" y="0"/>
            <a:chExt cx="3010486" cy="5838092"/>
          </a:xfrm>
        </p:grpSpPr>
        <p:sp>
          <p:nvSpPr>
            <p:cNvPr id="6" name="Rounded Rectangle 5"/>
            <p:cNvSpPr/>
            <p:nvPr/>
          </p:nvSpPr>
          <p:spPr>
            <a:xfrm>
              <a:off x="9181514" y="0"/>
              <a:ext cx="3010486" cy="5838092"/>
            </a:xfrm>
            <a:prstGeom prst="roundRect">
              <a:avLst>
                <a:gd name="adj" fmla="val 732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34024" y="1040544"/>
              <a:ext cx="2105465" cy="2532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48202" y="407964"/>
              <a:ext cx="295422" cy="12660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Action Button: Forward or Next 8">
              <a:hlinkClick r:id="" action="ppaction://hlinkshowjump?jump=nextslide" highlightClick="1"/>
            </p:cNvPr>
            <p:cNvSpPr/>
            <p:nvPr/>
          </p:nvSpPr>
          <p:spPr>
            <a:xfrm>
              <a:off x="10464018" y="397412"/>
              <a:ext cx="295420" cy="126609"/>
            </a:xfrm>
            <a:prstGeom prst="actionButtonForwardNex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9832" y="407964"/>
              <a:ext cx="304826" cy="140220"/>
            </a:xfrm>
            <a:prstGeom prst="rect">
              <a:avLst/>
            </a:prstGeom>
          </p:spPr>
        </p:pic>
        <p:sp>
          <p:nvSpPr>
            <p:cNvPr id="11" name="Round Diagonal Corner Rectangle 10"/>
            <p:cNvSpPr/>
            <p:nvPr/>
          </p:nvSpPr>
          <p:spPr>
            <a:xfrm>
              <a:off x="9791114" y="2405576"/>
              <a:ext cx="452510" cy="168812"/>
            </a:xfrm>
            <a:prstGeom prst="round2DiagRect">
              <a:avLst/>
            </a:prstGeom>
            <a:gradFill flip="none" rotWithShape="1">
              <a:gsLst>
                <a:gs pos="100000">
                  <a:schemeClr val="bg2">
                    <a:lumMod val="25000"/>
                  </a:schemeClr>
                </a:gs>
                <a:gs pos="57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64018" y="2405576"/>
              <a:ext cx="463336" cy="176799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1261211" y="2405576"/>
              <a:ext cx="264917" cy="235156"/>
            </a:xfrm>
            <a:prstGeom prst="ellipse">
              <a:avLst/>
            </a:prstGeom>
            <a:gradFill>
              <a:gsLst>
                <a:gs pos="8000">
                  <a:schemeClr val="tx1">
                    <a:lumMod val="75000"/>
                    <a:lumOff val="25000"/>
                  </a:schemeClr>
                </a:gs>
                <a:gs pos="71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91114" y="997876"/>
              <a:ext cx="17402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r-HR" sz="16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DVD</a:t>
              </a:r>
              <a:endParaRPr lang="en-US" sz="1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095913" y="3432517"/>
              <a:ext cx="147711" cy="1266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Oval 17"/>
            <p:cNvSpPr/>
            <p:nvPr/>
          </p:nvSpPr>
          <p:spPr>
            <a:xfrm>
              <a:off x="10471053" y="3407664"/>
              <a:ext cx="147710" cy="15146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Oval 20"/>
            <p:cNvSpPr/>
            <p:nvPr/>
          </p:nvSpPr>
          <p:spPr>
            <a:xfrm>
              <a:off x="10794610" y="3396293"/>
              <a:ext cx="185222" cy="16283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4" name="Freeform 23"/>
          <p:cNvSpPr/>
          <p:nvPr/>
        </p:nvSpPr>
        <p:spPr>
          <a:xfrm>
            <a:off x="-502" y="3165231"/>
            <a:ext cx="2448280" cy="3713871"/>
          </a:xfrm>
          <a:custGeom>
            <a:avLst/>
            <a:gdLst>
              <a:gd name="connsiteX0" fmla="*/ 502 w 2448280"/>
              <a:gd name="connsiteY0" fmla="*/ 1519311 h 3713871"/>
              <a:gd name="connsiteX1" fmla="*/ 28637 w 2448280"/>
              <a:gd name="connsiteY1" fmla="*/ 1237957 h 3713871"/>
              <a:gd name="connsiteX2" fmla="*/ 56773 w 2448280"/>
              <a:gd name="connsiteY2" fmla="*/ 1195754 h 3713871"/>
              <a:gd name="connsiteX3" fmla="*/ 84908 w 2448280"/>
              <a:gd name="connsiteY3" fmla="*/ 1097280 h 3713871"/>
              <a:gd name="connsiteX4" fmla="*/ 113044 w 2448280"/>
              <a:gd name="connsiteY4" fmla="*/ 1055077 h 3713871"/>
              <a:gd name="connsiteX5" fmla="*/ 197450 w 2448280"/>
              <a:gd name="connsiteY5" fmla="*/ 914400 h 3713871"/>
              <a:gd name="connsiteX6" fmla="*/ 253720 w 2448280"/>
              <a:gd name="connsiteY6" fmla="*/ 815926 h 3713871"/>
              <a:gd name="connsiteX7" fmla="*/ 338127 w 2448280"/>
              <a:gd name="connsiteY7" fmla="*/ 717452 h 3713871"/>
              <a:gd name="connsiteX8" fmla="*/ 408465 w 2448280"/>
              <a:gd name="connsiteY8" fmla="*/ 590843 h 3713871"/>
              <a:gd name="connsiteX9" fmla="*/ 478804 w 2448280"/>
              <a:gd name="connsiteY9" fmla="*/ 520504 h 3713871"/>
              <a:gd name="connsiteX10" fmla="*/ 521007 w 2448280"/>
              <a:gd name="connsiteY10" fmla="*/ 478301 h 3713871"/>
              <a:gd name="connsiteX11" fmla="*/ 577277 w 2448280"/>
              <a:gd name="connsiteY11" fmla="*/ 393895 h 3713871"/>
              <a:gd name="connsiteX12" fmla="*/ 633548 w 2448280"/>
              <a:gd name="connsiteY12" fmla="*/ 337624 h 3713871"/>
              <a:gd name="connsiteX13" fmla="*/ 647616 w 2448280"/>
              <a:gd name="connsiteY13" fmla="*/ 295421 h 3713871"/>
              <a:gd name="connsiteX14" fmla="*/ 689819 w 2448280"/>
              <a:gd name="connsiteY14" fmla="*/ 267286 h 3713871"/>
              <a:gd name="connsiteX15" fmla="*/ 788293 w 2448280"/>
              <a:gd name="connsiteY15" fmla="*/ 211015 h 3713871"/>
              <a:gd name="connsiteX16" fmla="*/ 830496 w 2448280"/>
              <a:gd name="connsiteY16" fmla="*/ 182880 h 3713871"/>
              <a:gd name="connsiteX17" fmla="*/ 858631 w 2448280"/>
              <a:gd name="connsiteY17" fmla="*/ 154744 h 3713871"/>
              <a:gd name="connsiteX18" fmla="*/ 900834 w 2448280"/>
              <a:gd name="connsiteY18" fmla="*/ 140677 h 3713871"/>
              <a:gd name="connsiteX19" fmla="*/ 985240 w 2448280"/>
              <a:gd name="connsiteY19" fmla="*/ 84406 h 3713871"/>
              <a:gd name="connsiteX20" fmla="*/ 1069647 w 2448280"/>
              <a:gd name="connsiteY20" fmla="*/ 42203 h 3713871"/>
              <a:gd name="connsiteX21" fmla="*/ 1154053 w 2448280"/>
              <a:gd name="connsiteY21" fmla="*/ 0 h 3713871"/>
              <a:gd name="connsiteX22" fmla="*/ 1379136 w 2448280"/>
              <a:gd name="connsiteY22" fmla="*/ 14067 h 3713871"/>
              <a:gd name="connsiteX23" fmla="*/ 1449474 w 2448280"/>
              <a:gd name="connsiteY23" fmla="*/ 28135 h 3713871"/>
              <a:gd name="connsiteX24" fmla="*/ 1519813 w 2448280"/>
              <a:gd name="connsiteY24" fmla="*/ 84406 h 3713871"/>
              <a:gd name="connsiteX25" fmla="*/ 1562016 w 2448280"/>
              <a:gd name="connsiteY25" fmla="*/ 98474 h 3713871"/>
              <a:gd name="connsiteX26" fmla="*/ 1618287 w 2448280"/>
              <a:gd name="connsiteY26" fmla="*/ 112541 h 3713871"/>
              <a:gd name="connsiteX27" fmla="*/ 1730828 w 2448280"/>
              <a:gd name="connsiteY27" fmla="*/ 140677 h 3713871"/>
              <a:gd name="connsiteX28" fmla="*/ 1829302 w 2448280"/>
              <a:gd name="connsiteY28" fmla="*/ 225083 h 3713871"/>
              <a:gd name="connsiteX29" fmla="*/ 1871505 w 2448280"/>
              <a:gd name="connsiteY29" fmla="*/ 253218 h 3713871"/>
              <a:gd name="connsiteX30" fmla="*/ 1927776 w 2448280"/>
              <a:gd name="connsiteY30" fmla="*/ 323557 h 3713871"/>
              <a:gd name="connsiteX31" fmla="*/ 1955911 w 2448280"/>
              <a:gd name="connsiteY31" fmla="*/ 365760 h 3713871"/>
              <a:gd name="connsiteX32" fmla="*/ 1984047 w 2448280"/>
              <a:gd name="connsiteY32" fmla="*/ 393895 h 3713871"/>
              <a:gd name="connsiteX33" fmla="*/ 2068453 w 2448280"/>
              <a:gd name="connsiteY33" fmla="*/ 492369 h 3713871"/>
              <a:gd name="connsiteX34" fmla="*/ 2166927 w 2448280"/>
              <a:gd name="connsiteY34" fmla="*/ 576775 h 3713871"/>
              <a:gd name="connsiteX35" fmla="*/ 2195062 w 2448280"/>
              <a:gd name="connsiteY35" fmla="*/ 604911 h 3713871"/>
              <a:gd name="connsiteX36" fmla="*/ 2251333 w 2448280"/>
              <a:gd name="connsiteY36" fmla="*/ 703384 h 3713871"/>
              <a:gd name="connsiteX37" fmla="*/ 2279468 w 2448280"/>
              <a:gd name="connsiteY37" fmla="*/ 731520 h 3713871"/>
              <a:gd name="connsiteX38" fmla="*/ 2335739 w 2448280"/>
              <a:gd name="connsiteY38" fmla="*/ 858129 h 3713871"/>
              <a:gd name="connsiteX39" fmla="*/ 2349807 w 2448280"/>
              <a:gd name="connsiteY39" fmla="*/ 914400 h 3713871"/>
              <a:gd name="connsiteX40" fmla="*/ 2377942 w 2448280"/>
              <a:gd name="connsiteY40" fmla="*/ 998806 h 3713871"/>
              <a:gd name="connsiteX41" fmla="*/ 2392010 w 2448280"/>
              <a:gd name="connsiteY41" fmla="*/ 1069144 h 3713871"/>
              <a:gd name="connsiteX42" fmla="*/ 2420145 w 2448280"/>
              <a:gd name="connsiteY42" fmla="*/ 1153551 h 3713871"/>
              <a:gd name="connsiteX43" fmla="*/ 2448280 w 2448280"/>
              <a:gd name="connsiteY43" fmla="*/ 1266092 h 3713871"/>
              <a:gd name="connsiteX44" fmla="*/ 2434213 w 2448280"/>
              <a:gd name="connsiteY44" fmla="*/ 1519311 h 3713871"/>
              <a:gd name="connsiteX45" fmla="*/ 2406077 w 2448280"/>
              <a:gd name="connsiteY45" fmla="*/ 1659987 h 3713871"/>
              <a:gd name="connsiteX46" fmla="*/ 2377942 w 2448280"/>
              <a:gd name="connsiteY46" fmla="*/ 1744394 h 3713871"/>
              <a:gd name="connsiteX47" fmla="*/ 2363874 w 2448280"/>
              <a:gd name="connsiteY47" fmla="*/ 1786597 h 3713871"/>
              <a:gd name="connsiteX48" fmla="*/ 2335739 w 2448280"/>
              <a:gd name="connsiteY48" fmla="*/ 1828800 h 3713871"/>
              <a:gd name="connsiteX49" fmla="*/ 2279468 w 2448280"/>
              <a:gd name="connsiteY49" fmla="*/ 1941341 h 3713871"/>
              <a:gd name="connsiteX50" fmla="*/ 2223197 w 2448280"/>
              <a:gd name="connsiteY50" fmla="*/ 2082018 h 3713871"/>
              <a:gd name="connsiteX51" fmla="*/ 2138791 w 2448280"/>
              <a:gd name="connsiteY51" fmla="*/ 2194560 h 3713871"/>
              <a:gd name="connsiteX52" fmla="*/ 2110656 w 2448280"/>
              <a:gd name="connsiteY52" fmla="*/ 2236763 h 3713871"/>
              <a:gd name="connsiteX53" fmla="*/ 2082520 w 2448280"/>
              <a:gd name="connsiteY53" fmla="*/ 2264898 h 3713871"/>
              <a:gd name="connsiteX54" fmla="*/ 1998114 w 2448280"/>
              <a:gd name="connsiteY54" fmla="*/ 2377440 h 3713871"/>
              <a:gd name="connsiteX55" fmla="*/ 1984047 w 2448280"/>
              <a:gd name="connsiteY55" fmla="*/ 2419643 h 3713871"/>
              <a:gd name="connsiteX56" fmla="*/ 1899640 w 2448280"/>
              <a:gd name="connsiteY56" fmla="*/ 2532184 h 3713871"/>
              <a:gd name="connsiteX57" fmla="*/ 1885573 w 2448280"/>
              <a:gd name="connsiteY57" fmla="*/ 2574387 h 3713871"/>
              <a:gd name="connsiteX58" fmla="*/ 1857437 w 2448280"/>
              <a:gd name="connsiteY58" fmla="*/ 2602523 h 3713871"/>
              <a:gd name="connsiteX59" fmla="*/ 1787099 w 2448280"/>
              <a:gd name="connsiteY59" fmla="*/ 2686929 h 3713871"/>
              <a:gd name="connsiteX60" fmla="*/ 1744896 w 2448280"/>
              <a:gd name="connsiteY60" fmla="*/ 2771335 h 3713871"/>
              <a:gd name="connsiteX61" fmla="*/ 1716760 w 2448280"/>
              <a:gd name="connsiteY61" fmla="*/ 2799471 h 3713871"/>
              <a:gd name="connsiteX62" fmla="*/ 1660490 w 2448280"/>
              <a:gd name="connsiteY62" fmla="*/ 2883877 h 3713871"/>
              <a:gd name="connsiteX63" fmla="*/ 1604219 w 2448280"/>
              <a:gd name="connsiteY63" fmla="*/ 2968283 h 3713871"/>
              <a:gd name="connsiteX64" fmla="*/ 1590151 w 2448280"/>
              <a:gd name="connsiteY64" fmla="*/ 3010486 h 3713871"/>
              <a:gd name="connsiteX65" fmla="*/ 1562016 w 2448280"/>
              <a:gd name="connsiteY65" fmla="*/ 3052689 h 3713871"/>
              <a:gd name="connsiteX66" fmla="*/ 1547948 w 2448280"/>
              <a:gd name="connsiteY66" fmla="*/ 3094892 h 3713871"/>
              <a:gd name="connsiteX67" fmla="*/ 1519813 w 2448280"/>
              <a:gd name="connsiteY67" fmla="*/ 3137095 h 3713871"/>
              <a:gd name="connsiteX68" fmla="*/ 1491677 w 2448280"/>
              <a:gd name="connsiteY68" fmla="*/ 3221501 h 3713871"/>
              <a:gd name="connsiteX69" fmla="*/ 1463542 w 2448280"/>
              <a:gd name="connsiteY69" fmla="*/ 3305907 h 3713871"/>
              <a:gd name="connsiteX70" fmla="*/ 1449474 w 2448280"/>
              <a:gd name="connsiteY70" fmla="*/ 3348111 h 3713871"/>
              <a:gd name="connsiteX71" fmla="*/ 1435407 w 2448280"/>
              <a:gd name="connsiteY71" fmla="*/ 3390314 h 3713871"/>
              <a:gd name="connsiteX72" fmla="*/ 1421339 w 2448280"/>
              <a:gd name="connsiteY72" fmla="*/ 3713871 h 37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448280" h="3713871">
                <a:moveTo>
                  <a:pt x="502" y="1519311"/>
                </a:moveTo>
                <a:cubicBezTo>
                  <a:pt x="1323" y="1505360"/>
                  <a:pt x="-8060" y="1311350"/>
                  <a:pt x="28637" y="1237957"/>
                </a:cubicBezTo>
                <a:cubicBezTo>
                  <a:pt x="36198" y="1222835"/>
                  <a:pt x="47394" y="1209822"/>
                  <a:pt x="56773" y="1195754"/>
                </a:cubicBezTo>
                <a:cubicBezTo>
                  <a:pt x="61281" y="1177720"/>
                  <a:pt x="74815" y="1117465"/>
                  <a:pt x="84908" y="1097280"/>
                </a:cubicBezTo>
                <a:cubicBezTo>
                  <a:pt x="92469" y="1082158"/>
                  <a:pt x="104948" y="1069920"/>
                  <a:pt x="113044" y="1055077"/>
                </a:cubicBezTo>
                <a:cubicBezTo>
                  <a:pt x="187687" y="918231"/>
                  <a:pt x="135722" y="976126"/>
                  <a:pt x="197450" y="914400"/>
                </a:cubicBezTo>
                <a:cubicBezTo>
                  <a:pt x="213416" y="882468"/>
                  <a:pt x="229860" y="843763"/>
                  <a:pt x="253720" y="815926"/>
                </a:cubicBezTo>
                <a:cubicBezTo>
                  <a:pt x="356064" y="696524"/>
                  <a:pt x="273530" y="814344"/>
                  <a:pt x="338127" y="717452"/>
                </a:cubicBezTo>
                <a:cubicBezTo>
                  <a:pt x="355816" y="664381"/>
                  <a:pt x="360091" y="639217"/>
                  <a:pt x="408465" y="590843"/>
                </a:cubicBezTo>
                <a:lnTo>
                  <a:pt x="478804" y="520504"/>
                </a:lnTo>
                <a:cubicBezTo>
                  <a:pt x="492872" y="506436"/>
                  <a:pt x="509972" y="494854"/>
                  <a:pt x="521007" y="478301"/>
                </a:cubicBezTo>
                <a:cubicBezTo>
                  <a:pt x="539764" y="450166"/>
                  <a:pt x="553367" y="417805"/>
                  <a:pt x="577277" y="393895"/>
                </a:cubicBezTo>
                <a:lnTo>
                  <a:pt x="633548" y="337624"/>
                </a:lnTo>
                <a:cubicBezTo>
                  <a:pt x="638237" y="323556"/>
                  <a:pt x="638353" y="307000"/>
                  <a:pt x="647616" y="295421"/>
                </a:cubicBezTo>
                <a:cubicBezTo>
                  <a:pt x="658178" y="282219"/>
                  <a:pt x="676061" y="277113"/>
                  <a:pt x="689819" y="267286"/>
                </a:cubicBezTo>
                <a:cubicBezTo>
                  <a:pt x="848562" y="153899"/>
                  <a:pt x="666541" y="271891"/>
                  <a:pt x="788293" y="211015"/>
                </a:cubicBezTo>
                <a:cubicBezTo>
                  <a:pt x="803415" y="203454"/>
                  <a:pt x="817294" y="193442"/>
                  <a:pt x="830496" y="182880"/>
                </a:cubicBezTo>
                <a:cubicBezTo>
                  <a:pt x="840853" y="174594"/>
                  <a:pt x="847258" y="161568"/>
                  <a:pt x="858631" y="154744"/>
                </a:cubicBezTo>
                <a:cubicBezTo>
                  <a:pt x="871346" y="147115"/>
                  <a:pt x="886766" y="145366"/>
                  <a:pt x="900834" y="140677"/>
                </a:cubicBezTo>
                <a:cubicBezTo>
                  <a:pt x="928969" y="121920"/>
                  <a:pt x="953161" y="95099"/>
                  <a:pt x="985240" y="84406"/>
                </a:cubicBezTo>
                <a:cubicBezTo>
                  <a:pt x="1091319" y="49046"/>
                  <a:pt x="960567" y="96743"/>
                  <a:pt x="1069647" y="42203"/>
                </a:cubicBezTo>
                <a:cubicBezTo>
                  <a:pt x="1186132" y="-16040"/>
                  <a:pt x="1033105" y="80631"/>
                  <a:pt x="1154053" y="0"/>
                </a:cubicBezTo>
                <a:cubicBezTo>
                  <a:pt x="1229081" y="4689"/>
                  <a:pt x="1304301" y="6940"/>
                  <a:pt x="1379136" y="14067"/>
                </a:cubicBezTo>
                <a:cubicBezTo>
                  <a:pt x="1402939" y="16334"/>
                  <a:pt x="1427086" y="19739"/>
                  <a:pt x="1449474" y="28135"/>
                </a:cubicBezTo>
                <a:cubicBezTo>
                  <a:pt x="1524550" y="56289"/>
                  <a:pt x="1462591" y="50073"/>
                  <a:pt x="1519813" y="84406"/>
                </a:cubicBezTo>
                <a:cubicBezTo>
                  <a:pt x="1532529" y="92035"/>
                  <a:pt x="1547758" y="94400"/>
                  <a:pt x="1562016" y="98474"/>
                </a:cubicBezTo>
                <a:cubicBezTo>
                  <a:pt x="1580606" y="103785"/>
                  <a:pt x="1599413" y="108347"/>
                  <a:pt x="1618287" y="112541"/>
                </a:cubicBezTo>
                <a:cubicBezTo>
                  <a:pt x="1647182" y="118962"/>
                  <a:pt x="1700662" y="125594"/>
                  <a:pt x="1730828" y="140677"/>
                </a:cubicBezTo>
                <a:cubicBezTo>
                  <a:pt x="1817805" y="184165"/>
                  <a:pt x="1725457" y="155854"/>
                  <a:pt x="1829302" y="225083"/>
                </a:cubicBezTo>
                <a:lnTo>
                  <a:pt x="1871505" y="253218"/>
                </a:lnTo>
                <a:cubicBezTo>
                  <a:pt x="1958100" y="383113"/>
                  <a:pt x="1847595" y="223330"/>
                  <a:pt x="1927776" y="323557"/>
                </a:cubicBezTo>
                <a:cubicBezTo>
                  <a:pt x="1938338" y="336759"/>
                  <a:pt x="1945349" y="352558"/>
                  <a:pt x="1955911" y="365760"/>
                </a:cubicBezTo>
                <a:cubicBezTo>
                  <a:pt x="1964197" y="376117"/>
                  <a:pt x="1975761" y="383538"/>
                  <a:pt x="1984047" y="393895"/>
                </a:cubicBezTo>
                <a:cubicBezTo>
                  <a:pt x="2020413" y="439352"/>
                  <a:pt x="2010399" y="453667"/>
                  <a:pt x="2068453" y="492369"/>
                </a:cubicBezTo>
                <a:cubicBezTo>
                  <a:pt x="2132726" y="535217"/>
                  <a:pt x="2098703" y="508550"/>
                  <a:pt x="2166927" y="576775"/>
                </a:cubicBezTo>
                <a:cubicBezTo>
                  <a:pt x="2176305" y="586154"/>
                  <a:pt x="2189131" y="593048"/>
                  <a:pt x="2195062" y="604911"/>
                </a:cubicBezTo>
                <a:cubicBezTo>
                  <a:pt x="2214319" y="643425"/>
                  <a:pt x="2224819" y="670241"/>
                  <a:pt x="2251333" y="703384"/>
                </a:cubicBezTo>
                <a:cubicBezTo>
                  <a:pt x="2259618" y="713741"/>
                  <a:pt x="2270090" y="722141"/>
                  <a:pt x="2279468" y="731520"/>
                </a:cubicBezTo>
                <a:cubicBezTo>
                  <a:pt x="2312951" y="831966"/>
                  <a:pt x="2291153" y="791250"/>
                  <a:pt x="2335739" y="858129"/>
                </a:cubicBezTo>
                <a:cubicBezTo>
                  <a:pt x="2340428" y="876886"/>
                  <a:pt x="2344251" y="895881"/>
                  <a:pt x="2349807" y="914400"/>
                </a:cubicBezTo>
                <a:cubicBezTo>
                  <a:pt x="2358329" y="942806"/>
                  <a:pt x="2372126" y="969725"/>
                  <a:pt x="2377942" y="998806"/>
                </a:cubicBezTo>
                <a:cubicBezTo>
                  <a:pt x="2382631" y="1022252"/>
                  <a:pt x="2385719" y="1046076"/>
                  <a:pt x="2392010" y="1069144"/>
                </a:cubicBezTo>
                <a:cubicBezTo>
                  <a:pt x="2399813" y="1097757"/>
                  <a:pt x="2412952" y="1124779"/>
                  <a:pt x="2420145" y="1153551"/>
                </a:cubicBezTo>
                <a:lnTo>
                  <a:pt x="2448280" y="1266092"/>
                </a:lnTo>
                <a:cubicBezTo>
                  <a:pt x="2443591" y="1350498"/>
                  <a:pt x="2441233" y="1435067"/>
                  <a:pt x="2434213" y="1519311"/>
                </a:cubicBezTo>
                <a:cubicBezTo>
                  <a:pt x="2431288" y="1554414"/>
                  <a:pt x="2417356" y="1622391"/>
                  <a:pt x="2406077" y="1659987"/>
                </a:cubicBezTo>
                <a:cubicBezTo>
                  <a:pt x="2397555" y="1688394"/>
                  <a:pt x="2387320" y="1716258"/>
                  <a:pt x="2377942" y="1744394"/>
                </a:cubicBezTo>
                <a:cubicBezTo>
                  <a:pt x="2373253" y="1758462"/>
                  <a:pt x="2372099" y="1774259"/>
                  <a:pt x="2363874" y="1786597"/>
                </a:cubicBezTo>
                <a:cubicBezTo>
                  <a:pt x="2354496" y="1800665"/>
                  <a:pt x="2342606" y="1813350"/>
                  <a:pt x="2335739" y="1828800"/>
                </a:cubicBezTo>
                <a:cubicBezTo>
                  <a:pt x="2284013" y="1945185"/>
                  <a:pt x="2337250" y="1883561"/>
                  <a:pt x="2279468" y="1941341"/>
                </a:cubicBezTo>
                <a:cubicBezTo>
                  <a:pt x="2259336" y="2001738"/>
                  <a:pt x="2254248" y="2030266"/>
                  <a:pt x="2223197" y="2082018"/>
                </a:cubicBezTo>
                <a:cubicBezTo>
                  <a:pt x="2105404" y="2278341"/>
                  <a:pt x="2212084" y="2102944"/>
                  <a:pt x="2138791" y="2194560"/>
                </a:cubicBezTo>
                <a:cubicBezTo>
                  <a:pt x="2128229" y="2207762"/>
                  <a:pt x="2121218" y="2223561"/>
                  <a:pt x="2110656" y="2236763"/>
                </a:cubicBezTo>
                <a:cubicBezTo>
                  <a:pt x="2102370" y="2247120"/>
                  <a:pt x="2090478" y="2254287"/>
                  <a:pt x="2082520" y="2264898"/>
                </a:cubicBezTo>
                <a:cubicBezTo>
                  <a:pt x="1987075" y="2392158"/>
                  <a:pt x="2062641" y="2312913"/>
                  <a:pt x="1998114" y="2377440"/>
                </a:cubicBezTo>
                <a:cubicBezTo>
                  <a:pt x="1993425" y="2391508"/>
                  <a:pt x="1991248" y="2406680"/>
                  <a:pt x="1984047" y="2419643"/>
                </a:cubicBezTo>
                <a:cubicBezTo>
                  <a:pt x="1944279" y="2491225"/>
                  <a:pt x="1942328" y="2489498"/>
                  <a:pt x="1899640" y="2532184"/>
                </a:cubicBezTo>
                <a:cubicBezTo>
                  <a:pt x="1894951" y="2546252"/>
                  <a:pt x="1893202" y="2561672"/>
                  <a:pt x="1885573" y="2574387"/>
                </a:cubicBezTo>
                <a:cubicBezTo>
                  <a:pt x="1878749" y="2585760"/>
                  <a:pt x="1865723" y="2592166"/>
                  <a:pt x="1857437" y="2602523"/>
                </a:cubicBezTo>
                <a:cubicBezTo>
                  <a:pt x="1779095" y="2700451"/>
                  <a:pt x="1887351" y="2586677"/>
                  <a:pt x="1787099" y="2686929"/>
                </a:cubicBezTo>
                <a:cubicBezTo>
                  <a:pt x="1772241" y="2731503"/>
                  <a:pt x="1776062" y="2732378"/>
                  <a:pt x="1744896" y="2771335"/>
                </a:cubicBezTo>
                <a:cubicBezTo>
                  <a:pt x="1736610" y="2781692"/>
                  <a:pt x="1724718" y="2788860"/>
                  <a:pt x="1716760" y="2799471"/>
                </a:cubicBezTo>
                <a:cubicBezTo>
                  <a:pt x="1696471" y="2826523"/>
                  <a:pt x="1679247" y="2855742"/>
                  <a:pt x="1660490" y="2883877"/>
                </a:cubicBezTo>
                <a:lnTo>
                  <a:pt x="1604219" y="2968283"/>
                </a:lnTo>
                <a:cubicBezTo>
                  <a:pt x="1599530" y="2982351"/>
                  <a:pt x="1596783" y="2997223"/>
                  <a:pt x="1590151" y="3010486"/>
                </a:cubicBezTo>
                <a:cubicBezTo>
                  <a:pt x="1582590" y="3025608"/>
                  <a:pt x="1569577" y="3037567"/>
                  <a:pt x="1562016" y="3052689"/>
                </a:cubicBezTo>
                <a:cubicBezTo>
                  <a:pt x="1555384" y="3065952"/>
                  <a:pt x="1554580" y="3081629"/>
                  <a:pt x="1547948" y="3094892"/>
                </a:cubicBezTo>
                <a:cubicBezTo>
                  <a:pt x="1540387" y="3110014"/>
                  <a:pt x="1526680" y="3121645"/>
                  <a:pt x="1519813" y="3137095"/>
                </a:cubicBezTo>
                <a:cubicBezTo>
                  <a:pt x="1507768" y="3164196"/>
                  <a:pt x="1501055" y="3193366"/>
                  <a:pt x="1491677" y="3221501"/>
                </a:cubicBezTo>
                <a:lnTo>
                  <a:pt x="1463542" y="3305907"/>
                </a:lnTo>
                <a:lnTo>
                  <a:pt x="1449474" y="3348111"/>
                </a:lnTo>
                <a:lnTo>
                  <a:pt x="1435407" y="3390314"/>
                </a:lnTo>
                <a:cubicBezTo>
                  <a:pt x="1417742" y="3619948"/>
                  <a:pt x="1421339" y="3512054"/>
                  <a:pt x="1421339" y="3713871"/>
                </a:cubicBez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Freeform 24"/>
          <p:cNvSpPr/>
          <p:nvPr/>
        </p:nvSpPr>
        <p:spPr>
          <a:xfrm>
            <a:off x="-173667" y="4670474"/>
            <a:ext cx="1594504" cy="2208628"/>
          </a:xfrm>
          <a:custGeom>
            <a:avLst/>
            <a:gdLst>
              <a:gd name="connsiteX0" fmla="*/ 1594504 w 1594504"/>
              <a:gd name="connsiteY0" fmla="*/ 2194560 h 2208628"/>
              <a:gd name="connsiteX1" fmla="*/ 1467895 w 1594504"/>
              <a:gd name="connsiteY1" fmla="*/ 2166424 h 2208628"/>
              <a:gd name="connsiteX2" fmla="*/ 1397556 w 1594504"/>
              <a:gd name="connsiteY2" fmla="*/ 2152357 h 2208628"/>
              <a:gd name="connsiteX3" fmla="*/ 1186541 w 1594504"/>
              <a:gd name="connsiteY3" fmla="*/ 2166424 h 2208628"/>
              <a:gd name="connsiteX4" fmla="*/ 1116202 w 1594504"/>
              <a:gd name="connsiteY4" fmla="*/ 2180492 h 2208628"/>
              <a:gd name="connsiteX5" fmla="*/ 961458 w 1594504"/>
              <a:gd name="connsiteY5" fmla="*/ 2208628 h 2208628"/>
              <a:gd name="connsiteX6" fmla="*/ 201802 w 1594504"/>
              <a:gd name="connsiteY6" fmla="*/ 2194560 h 2208628"/>
              <a:gd name="connsiteX7" fmla="*/ 4855 w 1594504"/>
              <a:gd name="connsiteY7" fmla="*/ 2180492 h 2208628"/>
              <a:gd name="connsiteX8" fmla="*/ 18922 w 1594504"/>
              <a:gd name="connsiteY8" fmla="*/ 2138289 h 2208628"/>
              <a:gd name="connsiteX9" fmla="*/ 47058 w 1594504"/>
              <a:gd name="connsiteY9" fmla="*/ 2110154 h 2208628"/>
              <a:gd name="connsiteX10" fmla="*/ 103329 w 1594504"/>
              <a:gd name="connsiteY10" fmla="*/ 2039815 h 2208628"/>
              <a:gd name="connsiteX11" fmla="*/ 131464 w 1594504"/>
              <a:gd name="connsiteY11" fmla="*/ 1927274 h 2208628"/>
              <a:gd name="connsiteX12" fmla="*/ 145532 w 1594504"/>
              <a:gd name="connsiteY12" fmla="*/ 1871003 h 2208628"/>
              <a:gd name="connsiteX13" fmla="*/ 173667 w 1594504"/>
              <a:gd name="connsiteY13" fmla="*/ 1491175 h 2208628"/>
              <a:gd name="connsiteX14" fmla="*/ 159599 w 1594504"/>
              <a:gd name="connsiteY14" fmla="*/ 886264 h 2208628"/>
              <a:gd name="connsiteX15" fmla="*/ 131464 w 1594504"/>
              <a:gd name="connsiteY15" fmla="*/ 801858 h 2208628"/>
              <a:gd name="connsiteX16" fmla="*/ 117396 w 1594504"/>
              <a:gd name="connsiteY16" fmla="*/ 759655 h 2208628"/>
              <a:gd name="connsiteX17" fmla="*/ 145532 w 1594504"/>
              <a:gd name="connsiteY17" fmla="*/ 379828 h 2208628"/>
              <a:gd name="connsiteX18" fmla="*/ 173667 w 1594504"/>
              <a:gd name="connsiteY18" fmla="*/ 295421 h 2208628"/>
              <a:gd name="connsiteX19" fmla="*/ 187735 w 1594504"/>
              <a:gd name="connsiteY19" fmla="*/ 253218 h 2208628"/>
              <a:gd name="connsiteX20" fmla="*/ 215870 w 1594504"/>
              <a:gd name="connsiteY20" fmla="*/ 211015 h 2208628"/>
              <a:gd name="connsiteX21" fmla="*/ 215870 w 1594504"/>
              <a:gd name="connsiteY21" fmla="*/ 84406 h 2208628"/>
              <a:gd name="connsiteX22" fmla="*/ 187735 w 1594504"/>
              <a:gd name="connsiteY22" fmla="*/ 0 h 2208628"/>
              <a:gd name="connsiteX23" fmla="*/ 173667 w 1594504"/>
              <a:gd name="connsiteY23" fmla="*/ 42203 h 2208628"/>
              <a:gd name="connsiteX24" fmla="*/ 159599 w 1594504"/>
              <a:gd name="connsiteY24" fmla="*/ 98474 h 2208628"/>
              <a:gd name="connsiteX25" fmla="*/ 131464 w 1594504"/>
              <a:gd name="connsiteY25" fmla="*/ 140677 h 2208628"/>
              <a:gd name="connsiteX26" fmla="*/ 103329 w 1594504"/>
              <a:gd name="connsiteY26" fmla="*/ 225083 h 2208628"/>
              <a:gd name="connsiteX27" fmla="*/ 89261 w 1594504"/>
              <a:gd name="connsiteY27" fmla="*/ 576775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94504" h="2208628">
                <a:moveTo>
                  <a:pt x="1594504" y="2194560"/>
                </a:moveTo>
                <a:cubicBezTo>
                  <a:pt x="1382278" y="2152114"/>
                  <a:pt x="1646761" y="2206171"/>
                  <a:pt x="1467895" y="2166424"/>
                </a:cubicBezTo>
                <a:cubicBezTo>
                  <a:pt x="1444554" y="2161237"/>
                  <a:pt x="1421002" y="2157046"/>
                  <a:pt x="1397556" y="2152357"/>
                </a:cubicBezTo>
                <a:cubicBezTo>
                  <a:pt x="1327218" y="2157046"/>
                  <a:pt x="1256686" y="2159410"/>
                  <a:pt x="1186541" y="2166424"/>
                </a:cubicBezTo>
                <a:cubicBezTo>
                  <a:pt x="1162749" y="2168803"/>
                  <a:pt x="1139727" y="2176215"/>
                  <a:pt x="1116202" y="2180492"/>
                </a:cubicBezTo>
                <a:cubicBezTo>
                  <a:pt x="918232" y="2216487"/>
                  <a:pt x="1135192" y="2173880"/>
                  <a:pt x="961458" y="2208628"/>
                </a:cubicBezTo>
                <a:lnTo>
                  <a:pt x="201802" y="2194560"/>
                </a:lnTo>
                <a:cubicBezTo>
                  <a:pt x="136014" y="2192625"/>
                  <a:pt x="67761" y="2199848"/>
                  <a:pt x="4855" y="2180492"/>
                </a:cubicBezTo>
                <a:cubicBezTo>
                  <a:pt x="-9318" y="2176131"/>
                  <a:pt x="11293" y="2151004"/>
                  <a:pt x="18922" y="2138289"/>
                </a:cubicBezTo>
                <a:cubicBezTo>
                  <a:pt x="25746" y="2126916"/>
                  <a:pt x="38772" y="2120511"/>
                  <a:pt x="47058" y="2110154"/>
                </a:cubicBezTo>
                <a:cubicBezTo>
                  <a:pt x="118049" y="2021417"/>
                  <a:pt x="35390" y="2107754"/>
                  <a:pt x="103329" y="2039815"/>
                </a:cubicBezTo>
                <a:lnTo>
                  <a:pt x="131464" y="1927274"/>
                </a:lnTo>
                <a:lnTo>
                  <a:pt x="145532" y="1871003"/>
                </a:lnTo>
                <a:cubicBezTo>
                  <a:pt x="151176" y="1803271"/>
                  <a:pt x="173667" y="1544632"/>
                  <a:pt x="173667" y="1491175"/>
                </a:cubicBezTo>
                <a:cubicBezTo>
                  <a:pt x="173667" y="1289483"/>
                  <a:pt x="171924" y="1087579"/>
                  <a:pt x="159599" y="886264"/>
                </a:cubicBezTo>
                <a:cubicBezTo>
                  <a:pt x="157787" y="856662"/>
                  <a:pt x="140842" y="829993"/>
                  <a:pt x="131464" y="801858"/>
                </a:cubicBezTo>
                <a:lnTo>
                  <a:pt x="117396" y="759655"/>
                </a:lnTo>
                <a:cubicBezTo>
                  <a:pt x="121770" y="663430"/>
                  <a:pt x="113707" y="496522"/>
                  <a:pt x="145532" y="379828"/>
                </a:cubicBezTo>
                <a:cubicBezTo>
                  <a:pt x="153335" y="351215"/>
                  <a:pt x="164289" y="323557"/>
                  <a:pt x="173667" y="295421"/>
                </a:cubicBezTo>
                <a:cubicBezTo>
                  <a:pt x="178356" y="281353"/>
                  <a:pt x="179510" y="265556"/>
                  <a:pt x="187735" y="253218"/>
                </a:cubicBezTo>
                <a:lnTo>
                  <a:pt x="215870" y="211015"/>
                </a:lnTo>
                <a:cubicBezTo>
                  <a:pt x="233226" y="141593"/>
                  <a:pt x="236836" y="161280"/>
                  <a:pt x="215870" y="84406"/>
                </a:cubicBezTo>
                <a:cubicBezTo>
                  <a:pt x="208067" y="55794"/>
                  <a:pt x="187735" y="0"/>
                  <a:pt x="187735" y="0"/>
                </a:cubicBezTo>
                <a:cubicBezTo>
                  <a:pt x="183046" y="14068"/>
                  <a:pt x="177741" y="27945"/>
                  <a:pt x="173667" y="42203"/>
                </a:cubicBezTo>
                <a:cubicBezTo>
                  <a:pt x="168355" y="60793"/>
                  <a:pt x="167215" y="80703"/>
                  <a:pt x="159599" y="98474"/>
                </a:cubicBezTo>
                <a:cubicBezTo>
                  <a:pt x="152939" y="114014"/>
                  <a:pt x="138331" y="125227"/>
                  <a:pt x="131464" y="140677"/>
                </a:cubicBezTo>
                <a:cubicBezTo>
                  <a:pt x="119419" y="167778"/>
                  <a:pt x="103329" y="225083"/>
                  <a:pt x="103329" y="225083"/>
                </a:cubicBezTo>
                <a:cubicBezTo>
                  <a:pt x="79373" y="416725"/>
                  <a:pt x="89261" y="299818"/>
                  <a:pt x="89261" y="576775"/>
                </a:cubicBez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Freeform 26"/>
          <p:cNvSpPr/>
          <p:nvPr/>
        </p:nvSpPr>
        <p:spPr>
          <a:xfrm>
            <a:off x="-84406" y="4726745"/>
            <a:ext cx="1505243" cy="2124221"/>
          </a:xfrm>
          <a:custGeom>
            <a:avLst/>
            <a:gdLst>
              <a:gd name="connsiteX0" fmla="*/ 154744 w 1505243"/>
              <a:gd name="connsiteY0" fmla="*/ 0 h 2124221"/>
              <a:gd name="connsiteX1" fmla="*/ 267286 w 1505243"/>
              <a:gd name="connsiteY1" fmla="*/ 28135 h 2124221"/>
              <a:gd name="connsiteX2" fmla="*/ 365760 w 1505243"/>
              <a:gd name="connsiteY2" fmla="*/ 112541 h 2124221"/>
              <a:gd name="connsiteX3" fmla="*/ 407963 w 1505243"/>
              <a:gd name="connsiteY3" fmla="*/ 140677 h 2124221"/>
              <a:gd name="connsiteX4" fmla="*/ 492369 w 1505243"/>
              <a:gd name="connsiteY4" fmla="*/ 225083 h 2124221"/>
              <a:gd name="connsiteX5" fmla="*/ 534572 w 1505243"/>
              <a:gd name="connsiteY5" fmla="*/ 267286 h 2124221"/>
              <a:gd name="connsiteX6" fmla="*/ 562708 w 1505243"/>
              <a:gd name="connsiteY6" fmla="*/ 295421 h 2124221"/>
              <a:gd name="connsiteX7" fmla="*/ 590843 w 1505243"/>
              <a:gd name="connsiteY7" fmla="*/ 351692 h 2124221"/>
              <a:gd name="connsiteX8" fmla="*/ 618978 w 1505243"/>
              <a:gd name="connsiteY8" fmla="*/ 393895 h 2124221"/>
              <a:gd name="connsiteX9" fmla="*/ 661181 w 1505243"/>
              <a:gd name="connsiteY9" fmla="*/ 478301 h 2124221"/>
              <a:gd name="connsiteX10" fmla="*/ 703384 w 1505243"/>
              <a:gd name="connsiteY10" fmla="*/ 506437 h 2124221"/>
              <a:gd name="connsiteX11" fmla="*/ 717452 w 1505243"/>
              <a:gd name="connsiteY11" fmla="*/ 548640 h 2124221"/>
              <a:gd name="connsiteX12" fmla="*/ 787791 w 1505243"/>
              <a:gd name="connsiteY12" fmla="*/ 618978 h 2124221"/>
              <a:gd name="connsiteX13" fmla="*/ 829994 w 1505243"/>
              <a:gd name="connsiteY13" fmla="*/ 661181 h 2124221"/>
              <a:gd name="connsiteX14" fmla="*/ 858129 w 1505243"/>
              <a:gd name="connsiteY14" fmla="*/ 689317 h 2124221"/>
              <a:gd name="connsiteX15" fmla="*/ 914400 w 1505243"/>
              <a:gd name="connsiteY15" fmla="*/ 759655 h 2124221"/>
              <a:gd name="connsiteX16" fmla="*/ 984738 w 1505243"/>
              <a:gd name="connsiteY16" fmla="*/ 886264 h 2124221"/>
              <a:gd name="connsiteX17" fmla="*/ 1041009 w 1505243"/>
              <a:gd name="connsiteY17" fmla="*/ 984738 h 2124221"/>
              <a:gd name="connsiteX18" fmla="*/ 1055077 w 1505243"/>
              <a:gd name="connsiteY18" fmla="*/ 1041009 h 2124221"/>
              <a:gd name="connsiteX19" fmla="*/ 1069144 w 1505243"/>
              <a:gd name="connsiteY19" fmla="*/ 1139483 h 2124221"/>
              <a:gd name="connsiteX20" fmla="*/ 1097280 w 1505243"/>
              <a:gd name="connsiteY20" fmla="*/ 1223889 h 2124221"/>
              <a:gd name="connsiteX21" fmla="*/ 1111348 w 1505243"/>
              <a:gd name="connsiteY21" fmla="*/ 1266092 h 2124221"/>
              <a:gd name="connsiteX22" fmla="*/ 1139483 w 1505243"/>
              <a:gd name="connsiteY22" fmla="*/ 1378633 h 2124221"/>
              <a:gd name="connsiteX23" fmla="*/ 1167618 w 1505243"/>
              <a:gd name="connsiteY23" fmla="*/ 1406769 h 2124221"/>
              <a:gd name="connsiteX24" fmla="*/ 1266092 w 1505243"/>
              <a:gd name="connsiteY24" fmla="*/ 1533378 h 2124221"/>
              <a:gd name="connsiteX25" fmla="*/ 1322363 w 1505243"/>
              <a:gd name="connsiteY25" fmla="*/ 1603717 h 2124221"/>
              <a:gd name="connsiteX26" fmla="*/ 1378634 w 1505243"/>
              <a:gd name="connsiteY26" fmla="*/ 1716258 h 2124221"/>
              <a:gd name="connsiteX27" fmla="*/ 1392701 w 1505243"/>
              <a:gd name="connsiteY27" fmla="*/ 1758461 h 2124221"/>
              <a:gd name="connsiteX28" fmla="*/ 1420837 w 1505243"/>
              <a:gd name="connsiteY28" fmla="*/ 1800664 h 2124221"/>
              <a:gd name="connsiteX29" fmla="*/ 1448972 w 1505243"/>
              <a:gd name="connsiteY29" fmla="*/ 1885070 h 2124221"/>
              <a:gd name="connsiteX30" fmla="*/ 1463040 w 1505243"/>
              <a:gd name="connsiteY30" fmla="*/ 1927273 h 2124221"/>
              <a:gd name="connsiteX31" fmla="*/ 1491175 w 1505243"/>
              <a:gd name="connsiteY31" fmla="*/ 1955409 h 2124221"/>
              <a:gd name="connsiteX32" fmla="*/ 1505243 w 1505243"/>
              <a:gd name="connsiteY32" fmla="*/ 1997612 h 2124221"/>
              <a:gd name="connsiteX33" fmla="*/ 1463040 w 1505243"/>
              <a:gd name="connsiteY33" fmla="*/ 2082018 h 2124221"/>
              <a:gd name="connsiteX34" fmla="*/ 1434904 w 1505243"/>
              <a:gd name="connsiteY34" fmla="*/ 2110153 h 2124221"/>
              <a:gd name="connsiteX35" fmla="*/ 1392701 w 1505243"/>
              <a:gd name="connsiteY35" fmla="*/ 2124221 h 2124221"/>
              <a:gd name="connsiteX36" fmla="*/ 1139483 w 1505243"/>
              <a:gd name="connsiteY36" fmla="*/ 2110153 h 2124221"/>
              <a:gd name="connsiteX37" fmla="*/ 1097280 w 1505243"/>
              <a:gd name="connsiteY37" fmla="*/ 2096086 h 2124221"/>
              <a:gd name="connsiteX38" fmla="*/ 1069144 w 1505243"/>
              <a:gd name="connsiteY38" fmla="*/ 2067950 h 2124221"/>
              <a:gd name="connsiteX39" fmla="*/ 956603 w 1505243"/>
              <a:gd name="connsiteY39" fmla="*/ 2011680 h 2124221"/>
              <a:gd name="connsiteX40" fmla="*/ 872197 w 1505243"/>
              <a:gd name="connsiteY40" fmla="*/ 1955409 h 2124221"/>
              <a:gd name="connsiteX41" fmla="*/ 801858 w 1505243"/>
              <a:gd name="connsiteY41" fmla="*/ 1885070 h 2124221"/>
              <a:gd name="connsiteX42" fmla="*/ 745588 w 1505243"/>
              <a:gd name="connsiteY42" fmla="*/ 1842867 h 2124221"/>
              <a:gd name="connsiteX43" fmla="*/ 689317 w 1505243"/>
              <a:gd name="connsiteY43" fmla="*/ 1814732 h 2124221"/>
              <a:gd name="connsiteX44" fmla="*/ 633046 w 1505243"/>
              <a:gd name="connsiteY44" fmla="*/ 1758461 h 2124221"/>
              <a:gd name="connsiteX45" fmla="*/ 562708 w 1505243"/>
              <a:gd name="connsiteY45" fmla="*/ 1674055 h 2124221"/>
              <a:gd name="connsiteX46" fmla="*/ 506437 w 1505243"/>
              <a:gd name="connsiteY46" fmla="*/ 1645920 h 2124221"/>
              <a:gd name="connsiteX47" fmla="*/ 450166 w 1505243"/>
              <a:gd name="connsiteY47" fmla="*/ 1575581 h 2124221"/>
              <a:gd name="connsiteX48" fmla="*/ 407963 w 1505243"/>
              <a:gd name="connsiteY48" fmla="*/ 1533378 h 2124221"/>
              <a:gd name="connsiteX49" fmla="*/ 365760 w 1505243"/>
              <a:gd name="connsiteY49" fmla="*/ 1477107 h 2124221"/>
              <a:gd name="connsiteX50" fmla="*/ 281354 w 1505243"/>
              <a:gd name="connsiteY50" fmla="*/ 1406769 h 2124221"/>
              <a:gd name="connsiteX51" fmla="*/ 211015 w 1505243"/>
              <a:gd name="connsiteY51" fmla="*/ 1350498 h 2124221"/>
              <a:gd name="connsiteX52" fmla="*/ 154744 w 1505243"/>
              <a:gd name="connsiteY52" fmla="*/ 1266092 h 2124221"/>
              <a:gd name="connsiteX53" fmla="*/ 112541 w 1505243"/>
              <a:gd name="connsiteY53" fmla="*/ 1223889 h 2124221"/>
              <a:gd name="connsiteX54" fmla="*/ 56271 w 1505243"/>
              <a:gd name="connsiteY54" fmla="*/ 1139483 h 2124221"/>
              <a:gd name="connsiteX55" fmla="*/ 28135 w 1505243"/>
              <a:gd name="connsiteY55" fmla="*/ 1097280 h 2124221"/>
              <a:gd name="connsiteX56" fmla="*/ 0 w 1505243"/>
              <a:gd name="connsiteY56" fmla="*/ 1055077 h 2124221"/>
              <a:gd name="connsiteX57" fmla="*/ 14068 w 1505243"/>
              <a:gd name="connsiteY57" fmla="*/ 506437 h 2124221"/>
              <a:gd name="connsiteX58" fmla="*/ 28135 w 1505243"/>
              <a:gd name="connsiteY58" fmla="*/ 450166 h 2124221"/>
              <a:gd name="connsiteX59" fmla="*/ 56271 w 1505243"/>
              <a:gd name="connsiteY59" fmla="*/ 365760 h 2124221"/>
              <a:gd name="connsiteX60" fmla="*/ 84406 w 1505243"/>
              <a:gd name="connsiteY60" fmla="*/ 126609 h 2124221"/>
              <a:gd name="connsiteX61" fmla="*/ 126609 w 1505243"/>
              <a:gd name="connsiteY61" fmla="*/ 28135 h 2124221"/>
              <a:gd name="connsiteX62" fmla="*/ 154744 w 1505243"/>
              <a:gd name="connsiteY62" fmla="*/ 0 h 212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05243" h="2124221">
                <a:moveTo>
                  <a:pt x="154744" y="0"/>
                </a:moveTo>
                <a:cubicBezTo>
                  <a:pt x="178190" y="0"/>
                  <a:pt x="238444" y="13714"/>
                  <a:pt x="267286" y="28135"/>
                </a:cubicBezTo>
                <a:cubicBezTo>
                  <a:pt x="354254" y="71619"/>
                  <a:pt x="261929" y="43319"/>
                  <a:pt x="365760" y="112541"/>
                </a:cubicBezTo>
                <a:cubicBezTo>
                  <a:pt x="379828" y="121920"/>
                  <a:pt x="395326" y="129444"/>
                  <a:pt x="407963" y="140677"/>
                </a:cubicBezTo>
                <a:cubicBezTo>
                  <a:pt x="437702" y="167112"/>
                  <a:pt x="464234" y="196948"/>
                  <a:pt x="492369" y="225083"/>
                </a:cubicBezTo>
                <a:lnTo>
                  <a:pt x="534572" y="267286"/>
                </a:lnTo>
                <a:lnTo>
                  <a:pt x="562708" y="295421"/>
                </a:lnTo>
                <a:cubicBezTo>
                  <a:pt x="572086" y="314178"/>
                  <a:pt x="580439" y="333484"/>
                  <a:pt x="590843" y="351692"/>
                </a:cubicBezTo>
                <a:cubicBezTo>
                  <a:pt x="599231" y="366372"/>
                  <a:pt x="611417" y="378773"/>
                  <a:pt x="618978" y="393895"/>
                </a:cubicBezTo>
                <a:cubicBezTo>
                  <a:pt x="641861" y="439660"/>
                  <a:pt x="620866" y="437986"/>
                  <a:pt x="661181" y="478301"/>
                </a:cubicBezTo>
                <a:cubicBezTo>
                  <a:pt x="673136" y="490256"/>
                  <a:pt x="689316" y="497058"/>
                  <a:pt x="703384" y="506437"/>
                </a:cubicBezTo>
                <a:cubicBezTo>
                  <a:pt x="708073" y="520505"/>
                  <a:pt x="708555" y="536777"/>
                  <a:pt x="717452" y="548640"/>
                </a:cubicBezTo>
                <a:cubicBezTo>
                  <a:pt x="737347" y="575166"/>
                  <a:pt x="764345" y="595532"/>
                  <a:pt x="787791" y="618978"/>
                </a:cubicBezTo>
                <a:lnTo>
                  <a:pt x="829994" y="661181"/>
                </a:lnTo>
                <a:cubicBezTo>
                  <a:pt x="839372" y="670560"/>
                  <a:pt x="850772" y="678281"/>
                  <a:pt x="858129" y="689317"/>
                </a:cubicBezTo>
                <a:cubicBezTo>
                  <a:pt x="893621" y="742556"/>
                  <a:pt x="874309" y="719565"/>
                  <a:pt x="914400" y="759655"/>
                </a:cubicBezTo>
                <a:cubicBezTo>
                  <a:pt x="953302" y="876358"/>
                  <a:pt x="887997" y="692786"/>
                  <a:pt x="984738" y="886264"/>
                </a:cubicBezTo>
                <a:cubicBezTo>
                  <a:pt x="1020435" y="957657"/>
                  <a:pt x="1001241" y="925086"/>
                  <a:pt x="1041009" y="984738"/>
                </a:cubicBezTo>
                <a:cubicBezTo>
                  <a:pt x="1045698" y="1003495"/>
                  <a:pt x="1051618" y="1021987"/>
                  <a:pt x="1055077" y="1041009"/>
                </a:cubicBezTo>
                <a:cubicBezTo>
                  <a:pt x="1061008" y="1073632"/>
                  <a:pt x="1061688" y="1107174"/>
                  <a:pt x="1069144" y="1139483"/>
                </a:cubicBezTo>
                <a:cubicBezTo>
                  <a:pt x="1075813" y="1168381"/>
                  <a:pt x="1087901" y="1195754"/>
                  <a:pt x="1097280" y="1223889"/>
                </a:cubicBezTo>
                <a:cubicBezTo>
                  <a:pt x="1101969" y="1237957"/>
                  <a:pt x="1108440" y="1251551"/>
                  <a:pt x="1111348" y="1266092"/>
                </a:cubicBezTo>
                <a:cubicBezTo>
                  <a:pt x="1114374" y="1281225"/>
                  <a:pt x="1126504" y="1357002"/>
                  <a:pt x="1139483" y="1378633"/>
                </a:cubicBezTo>
                <a:cubicBezTo>
                  <a:pt x="1146307" y="1390006"/>
                  <a:pt x="1158240" y="1397390"/>
                  <a:pt x="1167618" y="1406769"/>
                </a:cubicBezTo>
                <a:cubicBezTo>
                  <a:pt x="1206056" y="1522081"/>
                  <a:pt x="1139572" y="1343602"/>
                  <a:pt x="1266092" y="1533378"/>
                </a:cubicBezTo>
                <a:cubicBezTo>
                  <a:pt x="1301585" y="1586617"/>
                  <a:pt x="1282273" y="1563625"/>
                  <a:pt x="1322363" y="1603717"/>
                </a:cubicBezTo>
                <a:cubicBezTo>
                  <a:pt x="1354692" y="1700706"/>
                  <a:pt x="1329527" y="1667153"/>
                  <a:pt x="1378634" y="1716258"/>
                </a:cubicBezTo>
                <a:cubicBezTo>
                  <a:pt x="1383323" y="1730326"/>
                  <a:pt x="1386069" y="1745198"/>
                  <a:pt x="1392701" y="1758461"/>
                </a:cubicBezTo>
                <a:cubicBezTo>
                  <a:pt x="1400262" y="1773583"/>
                  <a:pt x="1413970" y="1785214"/>
                  <a:pt x="1420837" y="1800664"/>
                </a:cubicBezTo>
                <a:cubicBezTo>
                  <a:pt x="1432882" y="1827765"/>
                  <a:pt x="1439594" y="1856935"/>
                  <a:pt x="1448972" y="1885070"/>
                </a:cubicBezTo>
                <a:cubicBezTo>
                  <a:pt x="1453661" y="1899138"/>
                  <a:pt x="1452555" y="1916787"/>
                  <a:pt x="1463040" y="1927273"/>
                </a:cubicBezTo>
                <a:lnTo>
                  <a:pt x="1491175" y="1955409"/>
                </a:lnTo>
                <a:cubicBezTo>
                  <a:pt x="1495864" y="1969477"/>
                  <a:pt x="1505243" y="1982783"/>
                  <a:pt x="1505243" y="1997612"/>
                </a:cubicBezTo>
                <a:cubicBezTo>
                  <a:pt x="1505243" y="2023613"/>
                  <a:pt x="1477264" y="2064238"/>
                  <a:pt x="1463040" y="2082018"/>
                </a:cubicBezTo>
                <a:cubicBezTo>
                  <a:pt x="1454754" y="2092375"/>
                  <a:pt x="1446277" y="2103329"/>
                  <a:pt x="1434904" y="2110153"/>
                </a:cubicBezTo>
                <a:cubicBezTo>
                  <a:pt x="1422188" y="2117782"/>
                  <a:pt x="1406769" y="2119532"/>
                  <a:pt x="1392701" y="2124221"/>
                </a:cubicBezTo>
                <a:cubicBezTo>
                  <a:pt x="1308295" y="2119532"/>
                  <a:pt x="1223638" y="2118168"/>
                  <a:pt x="1139483" y="2110153"/>
                </a:cubicBezTo>
                <a:cubicBezTo>
                  <a:pt x="1124721" y="2108747"/>
                  <a:pt x="1109995" y="2103715"/>
                  <a:pt x="1097280" y="2096086"/>
                </a:cubicBezTo>
                <a:cubicBezTo>
                  <a:pt x="1085907" y="2089262"/>
                  <a:pt x="1080517" y="2074774"/>
                  <a:pt x="1069144" y="2067950"/>
                </a:cubicBezTo>
                <a:cubicBezTo>
                  <a:pt x="1033179" y="2046371"/>
                  <a:pt x="956603" y="2011680"/>
                  <a:pt x="956603" y="2011680"/>
                </a:cubicBezTo>
                <a:cubicBezTo>
                  <a:pt x="859783" y="1914857"/>
                  <a:pt x="1025485" y="2074633"/>
                  <a:pt x="872197" y="1955409"/>
                </a:cubicBezTo>
                <a:cubicBezTo>
                  <a:pt x="846024" y="1935052"/>
                  <a:pt x="828384" y="1904965"/>
                  <a:pt x="801858" y="1885070"/>
                </a:cubicBezTo>
                <a:cubicBezTo>
                  <a:pt x="783101" y="1871002"/>
                  <a:pt x="765470" y="1855293"/>
                  <a:pt x="745588" y="1842867"/>
                </a:cubicBezTo>
                <a:cubicBezTo>
                  <a:pt x="727805" y="1831752"/>
                  <a:pt x="706094" y="1827314"/>
                  <a:pt x="689317" y="1814732"/>
                </a:cubicBezTo>
                <a:cubicBezTo>
                  <a:pt x="668096" y="1798816"/>
                  <a:pt x="647760" y="1780532"/>
                  <a:pt x="633046" y="1758461"/>
                </a:cubicBezTo>
                <a:cubicBezTo>
                  <a:pt x="610612" y="1724809"/>
                  <a:pt x="597172" y="1698672"/>
                  <a:pt x="562708" y="1674055"/>
                </a:cubicBezTo>
                <a:cubicBezTo>
                  <a:pt x="545643" y="1661866"/>
                  <a:pt x="525194" y="1655298"/>
                  <a:pt x="506437" y="1645920"/>
                </a:cubicBezTo>
                <a:cubicBezTo>
                  <a:pt x="424581" y="1564064"/>
                  <a:pt x="538897" y="1682059"/>
                  <a:pt x="450166" y="1575581"/>
                </a:cubicBezTo>
                <a:cubicBezTo>
                  <a:pt x="437430" y="1560297"/>
                  <a:pt x="420910" y="1548483"/>
                  <a:pt x="407963" y="1533378"/>
                </a:cubicBezTo>
                <a:cubicBezTo>
                  <a:pt x="392704" y="1515576"/>
                  <a:pt x="380770" y="1495119"/>
                  <a:pt x="365760" y="1477107"/>
                </a:cubicBezTo>
                <a:cubicBezTo>
                  <a:pt x="336840" y="1442404"/>
                  <a:pt x="320312" y="1439235"/>
                  <a:pt x="281354" y="1406769"/>
                </a:cubicBezTo>
                <a:cubicBezTo>
                  <a:pt x="201177" y="1339954"/>
                  <a:pt x="315352" y="1420055"/>
                  <a:pt x="211015" y="1350498"/>
                </a:cubicBezTo>
                <a:cubicBezTo>
                  <a:pt x="192258" y="1322363"/>
                  <a:pt x="178654" y="1290002"/>
                  <a:pt x="154744" y="1266092"/>
                </a:cubicBezTo>
                <a:cubicBezTo>
                  <a:pt x="140676" y="1252024"/>
                  <a:pt x="124755" y="1239593"/>
                  <a:pt x="112541" y="1223889"/>
                </a:cubicBezTo>
                <a:cubicBezTo>
                  <a:pt x="91781" y="1197198"/>
                  <a:pt x="75028" y="1167618"/>
                  <a:pt x="56271" y="1139483"/>
                </a:cubicBezTo>
                <a:lnTo>
                  <a:pt x="28135" y="1097280"/>
                </a:lnTo>
                <a:lnTo>
                  <a:pt x="0" y="1055077"/>
                </a:lnTo>
                <a:cubicBezTo>
                  <a:pt x="4689" y="872197"/>
                  <a:pt x="5568" y="689180"/>
                  <a:pt x="14068" y="506437"/>
                </a:cubicBezTo>
                <a:cubicBezTo>
                  <a:pt x="14966" y="487124"/>
                  <a:pt x="22579" y="468685"/>
                  <a:pt x="28135" y="450166"/>
                </a:cubicBezTo>
                <a:cubicBezTo>
                  <a:pt x="36657" y="421759"/>
                  <a:pt x="56271" y="365760"/>
                  <a:pt x="56271" y="365760"/>
                </a:cubicBezTo>
                <a:cubicBezTo>
                  <a:pt x="68366" y="220614"/>
                  <a:pt x="60940" y="232205"/>
                  <a:pt x="84406" y="126609"/>
                </a:cubicBezTo>
                <a:cubicBezTo>
                  <a:pt x="107829" y="21209"/>
                  <a:pt x="83155" y="115043"/>
                  <a:pt x="126609" y="28135"/>
                </a:cubicBezTo>
                <a:cubicBezTo>
                  <a:pt x="133241" y="14872"/>
                  <a:pt x="131298" y="0"/>
                  <a:pt x="154744" y="0"/>
                </a:cubicBezTo>
                <a:close/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Freeform 27"/>
          <p:cNvSpPr/>
          <p:nvPr/>
        </p:nvSpPr>
        <p:spPr>
          <a:xfrm>
            <a:off x="-70338" y="3319975"/>
            <a:ext cx="1702190" cy="2518117"/>
          </a:xfrm>
          <a:custGeom>
            <a:avLst/>
            <a:gdLst>
              <a:gd name="connsiteX0" fmla="*/ 1702190 w 1702190"/>
              <a:gd name="connsiteY0" fmla="*/ 0 h 2518117"/>
              <a:gd name="connsiteX1" fmla="*/ 1603716 w 1702190"/>
              <a:gd name="connsiteY1" fmla="*/ 14068 h 2518117"/>
              <a:gd name="connsiteX2" fmla="*/ 1519310 w 1702190"/>
              <a:gd name="connsiteY2" fmla="*/ 42203 h 2518117"/>
              <a:gd name="connsiteX3" fmla="*/ 1448972 w 1702190"/>
              <a:gd name="connsiteY3" fmla="*/ 98474 h 2518117"/>
              <a:gd name="connsiteX4" fmla="*/ 1420836 w 1702190"/>
              <a:gd name="connsiteY4" fmla="*/ 126610 h 2518117"/>
              <a:gd name="connsiteX5" fmla="*/ 1336430 w 1702190"/>
              <a:gd name="connsiteY5" fmla="*/ 182880 h 2518117"/>
              <a:gd name="connsiteX6" fmla="*/ 1308295 w 1702190"/>
              <a:gd name="connsiteY6" fmla="*/ 225083 h 2518117"/>
              <a:gd name="connsiteX7" fmla="*/ 1280160 w 1702190"/>
              <a:gd name="connsiteY7" fmla="*/ 253219 h 2518117"/>
              <a:gd name="connsiteX8" fmla="*/ 1223889 w 1702190"/>
              <a:gd name="connsiteY8" fmla="*/ 337625 h 2518117"/>
              <a:gd name="connsiteX9" fmla="*/ 1167618 w 1702190"/>
              <a:gd name="connsiteY9" fmla="*/ 393896 h 2518117"/>
              <a:gd name="connsiteX10" fmla="*/ 1139483 w 1702190"/>
              <a:gd name="connsiteY10" fmla="*/ 436099 h 2518117"/>
              <a:gd name="connsiteX11" fmla="*/ 1083212 w 1702190"/>
              <a:gd name="connsiteY11" fmla="*/ 492370 h 2518117"/>
              <a:gd name="connsiteX12" fmla="*/ 1055076 w 1702190"/>
              <a:gd name="connsiteY12" fmla="*/ 520505 h 2518117"/>
              <a:gd name="connsiteX13" fmla="*/ 984738 w 1702190"/>
              <a:gd name="connsiteY13" fmla="*/ 604911 h 2518117"/>
              <a:gd name="connsiteX14" fmla="*/ 928467 w 1702190"/>
              <a:gd name="connsiteY14" fmla="*/ 675250 h 2518117"/>
              <a:gd name="connsiteX15" fmla="*/ 858129 w 1702190"/>
              <a:gd name="connsiteY15" fmla="*/ 787791 h 2518117"/>
              <a:gd name="connsiteX16" fmla="*/ 829993 w 1702190"/>
              <a:gd name="connsiteY16" fmla="*/ 829994 h 2518117"/>
              <a:gd name="connsiteX17" fmla="*/ 773723 w 1702190"/>
              <a:gd name="connsiteY17" fmla="*/ 900333 h 2518117"/>
              <a:gd name="connsiteX18" fmla="*/ 759655 w 1702190"/>
              <a:gd name="connsiteY18" fmla="*/ 942536 h 2518117"/>
              <a:gd name="connsiteX19" fmla="*/ 717452 w 1702190"/>
              <a:gd name="connsiteY19" fmla="*/ 984739 h 2518117"/>
              <a:gd name="connsiteX20" fmla="*/ 661181 w 1702190"/>
              <a:gd name="connsiteY20" fmla="*/ 1069145 h 2518117"/>
              <a:gd name="connsiteX21" fmla="*/ 633046 w 1702190"/>
              <a:gd name="connsiteY21" fmla="*/ 1111348 h 2518117"/>
              <a:gd name="connsiteX22" fmla="*/ 576775 w 1702190"/>
              <a:gd name="connsiteY22" fmla="*/ 1167619 h 2518117"/>
              <a:gd name="connsiteX23" fmla="*/ 506436 w 1702190"/>
              <a:gd name="connsiteY23" fmla="*/ 1266093 h 2518117"/>
              <a:gd name="connsiteX24" fmla="*/ 464233 w 1702190"/>
              <a:gd name="connsiteY24" fmla="*/ 1350499 h 2518117"/>
              <a:gd name="connsiteX25" fmla="*/ 450166 w 1702190"/>
              <a:gd name="connsiteY25" fmla="*/ 1392702 h 2518117"/>
              <a:gd name="connsiteX26" fmla="*/ 393895 w 1702190"/>
              <a:gd name="connsiteY26" fmla="*/ 1477108 h 2518117"/>
              <a:gd name="connsiteX27" fmla="*/ 337624 w 1702190"/>
              <a:gd name="connsiteY27" fmla="*/ 1603717 h 2518117"/>
              <a:gd name="connsiteX28" fmla="*/ 309489 w 1702190"/>
              <a:gd name="connsiteY28" fmla="*/ 1631853 h 2518117"/>
              <a:gd name="connsiteX29" fmla="*/ 267286 w 1702190"/>
              <a:gd name="connsiteY29" fmla="*/ 1716259 h 2518117"/>
              <a:gd name="connsiteX30" fmla="*/ 253218 w 1702190"/>
              <a:gd name="connsiteY30" fmla="*/ 1758462 h 2518117"/>
              <a:gd name="connsiteX31" fmla="*/ 196947 w 1702190"/>
              <a:gd name="connsiteY31" fmla="*/ 1828800 h 2518117"/>
              <a:gd name="connsiteX32" fmla="*/ 154744 w 1702190"/>
              <a:gd name="connsiteY32" fmla="*/ 1927274 h 2518117"/>
              <a:gd name="connsiteX33" fmla="*/ 140676 w 1702190"/>
              <a:gd name="connsiteY33" fmla="*/ 1969477 h 2518117"/>
              <a:gd name="connsiteX34" fmla="*/ 112541 w 1702190"/>
              <a:gd name="connsiteY34" fmla="*/ 2011680 h 2518117"/>
              <a:gd name="connsiteX35" fmla="*/ 84406 w 1702190"/>
              <a:gd name="connsiteY35" fmla="*/ 2096087 h 2518117"/>
              <a:gd name="connsiteX36" fmla="*/ 42203 w 1702190"/>
              <a:gd name="connsiteY36" fmla="*/ 2222696 h 2518117"/>
              <a:gd name="connsiteX37" fmla="*/ 28135 w 1702190"/>
              <a:gd name="connsiteY37" fmla="*/ 2264899 h 2518117"/>
              <a:gd name="connsiteX38" fmla="*/ 0 w 1702190"/>
              <a:gd name="connsiteY38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02190" h="2518117">
                <a:moveTo>
                  <a:pt x="1702190" y="0"/>
                </a:moveTo>
                <a:cubicBezTo>
                  <a:pt x="1669365" y="4689"/>
                  <a:pt x="1636025" y="6612"/>
                  <a:pt x="1603716" y="14068"/>
                </a:cubicBezTo>
                <a:cubicBezTo>
                  <a:pt x="1574818" y="20737"/>
                  <a:pt x="1519310" y="42203"/>
                  <a:pt x="1519310" y="42203"/>
                </a:cubicBezTo>
                <a:cubicBezTo>
                  <a:pt x="1451381" y="110134"/>
                  <a:pt x="1537698" y="27494"/>
                  <a:pt x="1448972" y="98474"/>
                </a:cubicBezTo>
                <a:cubicBezTo>
                  <a:pt x="1438615" y="106760"/>
                  <a:pt x="1431447" y="118652"/>
                  <a:pt x="1420836" y="126610"/>
                </a:cubicBezTo>
                <a:cubicBezTo>
                  <a:pt x="1393784" y="146899"/>
                  <a:pt x="1336430" y="182880"/>
                  <a:pt x="1336430" y="182880"/>
                </a:cubicBezTo>
                <a:cubicBezTo>
                  <a:pt x="1327052" y="196948"/>
                  <a:pt x="1318857" y="211881"/>
                  <a:pt x="1308295" y="225083"/>
                </a:cubicBezTo>
                <a:cubicBezTo>
                  <a:pt x="1300010" y="235440"/>
                  <a:pt x="1288118" y="242608"/>
                  <a:pt x="1280160" y="253219"/>
                </a:cubicBezTo>
                <a:cubicBezTo>
                  <a:pt x="1259871" y="280271"/>
                  <a:pt x="1247799" y="313715"/>
                  <a:pt x="1223889" y="337625"/>
                </a:cubicBezTo>
                <a:cubicBezTo>
                  <a:pt x="1205132" y="356382"/>
                  <a:pt x="1182332" y="371825"/>
                  <a:pt x="1167618" y="393896"/>
                </a:cubicBezTo>
                <a:cubicBezTo>
                  <a:pt x="1158240" y="407964"/>
                  <a:pt x="1150486" y="423262"/>
                  <a:pt x="1139483" y="436099"/>
                </a:cubicBezTo>
                <a:cubicBezTo>
                  <a:pt x="1122220" y="456239"/>
                  <a:pt x="1101969" y="473613"/>
                  <a:pt x="1083212" y="492370"/>
                </a:cubicBezTo>
                <a:cubicBezTo>
                  <a:pt x="1073833" y="501748"/>
                  <a:pt x="1062433" y="509469"/>
                  <a:pt x="1055076" y="520505"/>
                </a:cubicBezTo>
                <a:cubicBezTo>
                  <a:pt x="985222" y="625287"/>
                  <a:pt x="1075001" y="496595"/>
                  <a:pt x="984738" y="604911"/>
                </a:cubicBezTo>
                <a:cubicBezTo>
                  <a:pt x="896007" y="711389"/>
                  <a:pt x="1010323" y="593394"/>
                  <a:pt x="928467" y="675250"/>
                </a:cubicBezTo>
                <a:cubicBezTo>
                  <a:pt x="894986" y="775696"/>
                  <a:pt x="925008" y="743205"/>
                  <a:pt x="858129" y="787791"/>
                </a:cubicBezTo>
                <a:cubicBezTo>
                  <a:pt x="848750" y="801859"/>
                  <a:pt x="840555" y="816792"/>
                  <a:pt x="829993" y="829994"/>
                </a:cubicBezTo>
                <a:cubicBezTo>
                  <a:pt x="795102" y="873607"/>
                  <a:pt x="802587" y="842605"/>
                  <a:pt x="773723" y="900333"/>
                </a:cubicBezTo>
                <a:cubicBezTo>
                  <a:pt x="767091" y="913596"/>
                  <a:pt x="767880" y="930198"/>
                  <a:pt x="759655" y="942536"/>
                </a:cubicBezTo>
                <a:cubicBezTo>
                  <a:pt x="748619" y="959089"/>
                  <a:pt x="729666" y="969035"/>
                  <a:pt x="717452" y="984739"/>
                </a:cubicBezTo>
                <a:cubicBezTo>
                  <a:pt x="696692" y="1011431"/>
                  <a:pt x="679938" y="1041010"/>
                  <a:pt x="661181" y="1069145"/>
                </a:cubicBezTo>
                <a:cubicBezTo>
                  <a:pt x="651803" y="1083213"/>
                  <a:pt x="645001" y="1099393"/>
                  <a:pt x="633046" y="1111348"/>
                </a:cubicBezTo>
                <a:cubicBezTo>
                  <a:pt x="614289" y="1130105"/>
                  <a:pt x="591489" y="1145548"/>
                  <a:pt x="576775" y="1167619"/>
                </a:cubicBezTo>
                <a:cubicBezTo>
                  <a:pt x="535634" y="1229331"/>
                  <a:pt x="558784" y="1196296"/>
                  <a:pt x="506436" y="1266093"/>
                </a:cubicBezTo>
                <a:cubicBezTo>
                  <a:pt x="471741" y="1404878"/>
                  <a:pt x="517985" y="1260912"/>
                  <a:pt x="464233" y="1350499"/>
                </a:cubicBezTo>
                <a:cubicBezTo>
                  <a:pt x="456604" y="1363214"/>
                  <a:pt x="457367" y="1379739"/>
                  <a:pt x="450166" y="1392702"/>
                </a:cubicBezTo>
                <a:cubicBezTo>
                  <a:pt x="433744" y="1422261"/>
                  <a:pt x="404588" y="1445029"/>
                  <a:pt x="393895" y="1477108"/>
                </a:cubicBezTo>
                <a:cubicBezTo>
                  <a:pt x="371584" y="1544041"/>
                  <a:pt x="375843" y="1555943"/>
                  <a:pt x="337624" y="1603717"/>
                </a:cubicBezTo>
                <a:cubicBezTo>
                  <a:pt x="329339" y="1614074"/>
                  <a:pt x="318867" y="1622474"/>
                  <a:pt x="309489" y="1631853"/>
                </a:cubicBezTo>
                <a:cubicBezTo>
                  <a:pt x="274129" y="1737932"/>
                  <a:pt x="321827" y="1607177"/>
                  <a:pt x="267286" y="1716259"/>
                </a:cubicBezTo>
                <a:cubicBezTo>
                  <a:pt x="260654" y="1729522"/>
                  <a:pt x="259850" y="1745199"/>
                  <a:pt x="253218" y="1758462"/>
                </a:cubicBezTo>
                <a:cubicBezTo>
                  <a:pt x="235471" y="1793957"/>
                  <a:pt x="223118" y="1802630"/>
                  <a:pt x="196947" y="1828800"/>
                </a:cubicBezTo>
                <a:cubicBezTo>
                  <a:pt x="167672" y="1945908"/>
                  <a:pt x="203319" y="1830127"/>
                  <a:pt x="154744" y="1927274"/>
                </a:cubicBezTo>
                <a:cubicBezTo>
                  <a:pt x="148112" y="1940537"/>
                  <a:pt x="147308" y="1956214"/>
                  <a:pt x="140676" y="1969477"/>
                </a:cubicBezTo>
                <a:cubicBezTo>
                  <a:pt x="133115" y="1984599"/>
                  <a:pt x="119408" y="1996230"/>
                  <a:pt x="112541" y="2011680"/>
                </a:cubicBezTo>
                <a:cubicBezTo>
                  <a:pt x="100496" y="2038781"/>
                  <a:pt x="93784" y="2067951"/>
                  <a:pt x="84406" y="2096087"/>
                </a:cubicBezTo>
                <a:lnTo>
                  <a:pt x="42203" y="2222696"/>
                </a:lnTo>
                <a:lnTo>
                  <a:pt x="28135" y="2264899"/>
                </a:lnTo>
                <a:cubicBezTo>
                  <a:pt x="13413" y="2500447"/>
                  <a:pt x="47685" y="2422744"/>
                  <a:pt x="0" y="2518117"/>
                </a:cubicBezTo>
              </a:path>
            </a:pathLst>
          </a:custGeom>
          <a:solidFill>
            <a:srgbClr val="A45224"/>
          </a:solidFill>
          <a:ln>
            <a:solidFill>
              <a:srgbClr val="A45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Freeform 29"/>
          <p:cNvSpPr/>
          <p:nvPr/>
        </p:nvSpPr>
        <p:spPr>
          <a:xfrm>
            <a:off x="-155251" y="3953022"/>
            <a:ext cx="1998124" cy="2883876"/>
          </a:xfrm>
          <a:custGeom>
            <a:avLst/>
            <a:gdLst>
              <a:gd name="connsiteX0" fmla="*/ 1927780 w 1998124"/>
              <a:gd name="connsiteY0" fmla="*/ 0 h 2883876"/>
              <a:gd name="connsiteX1" fmla="*/ 1969983 w 1998124"/>
              <a:gd name="connsiteY1" fmla="*/ 70338 h 2883876"/>
              <a:gd name="connsiteX2" fmla="*/ 1955916 w 1998124"/>
              <a:gd name="connsiteY2" fmla="*/ 801858 h 2883876"/>
              <a:gd name="connsiteX3" fmla="*/ 1941848 w 1998124"/>
              <a:gd name="connsiteY3" fmla="*/ 844061 h 2883876"/>
              <a:gd name="connsiteX4" fmla="*/ 1927780 w 1998124"/>
              <a:gd name="connsiteY4" fmla="*/ 900332 h 2883876"/>
              <a:gd name="connsiteX5" fmla="*/ 1885577 w 1998124"/>
              <a:gd name="connsiteY5" fmla="*/ 1026941 h 2883876"/>
              <a:gd name="connsiteX6" fmla="*/ 1871509 w 1998124"/>
              <a:gd name="connsiteY6" fmla="*/ 1069144 h 2883876"/>
              <a:gd name="connsiteX7" fmla="*/ 1843374 w 1998124"/>
              <a:gd name="connsiteY7" fmla="*/ 1125415 h 2883876"/>
              <a:gd name="connsiteX8" fmla="*/ 1829306 w 1998124"/>
              <a:gd name="connsiteY8" fmla="*/ 1167618 h 2883876"/>
              <a:gd name="connsiteX9" fmla="*/ 1815239 w 1998124"/>
              <a:gd name="connsiteY9" fmla="*/ 1223889 h 2883876"/>
              <a:gd name="connsiteX10" fmla="*/ 1787103 w 1998124"/>
              <a:gd name="connsiteY10" fmla="*/ 1252024 h 2883876"/>
              <a:gd name="connsiteX11" fmla="*/ 1730833 w 1998124"/>
              <a:gd name="connsiteY11" fmla="*/ 1392701 h 2883876"/>
              <a:gd name="connsiteX12" fmla="*/ 1702697 w 1998124"/>
              <a:gd name="connsiteY12" fmla="*/ 1434904 h 2883876"/>
              <a:gd name="connsiteX13" fmla="*/ 1674562 w 1998124"/>
              <a:gd name="connsiteY13" fmla="*/ 1505243 h 2883876"/>
              <a:gd name="connsiteX14" fmla="*/ 1660494 w 1998124"/>
              <a:gd name="connsiteY14" fmla="*/ 1547446 h 2883876"/>
              <a:gd name="connsiteX15" fmla="*/ 1562020 w 1998124"/>
              <a:gd name="connsiteY15" fmla="*/ 1659987 h 2883876"/>
              <a:gd name="connsiteX16" fmla="*/ 1533885 w 1998124"/>
              <a:gd name="connsiteY16" fmla="*/ 1702190 h 2883876"/>
              <a:gd name="connsiteX17" fmla="*/ 1519817 w 1998124"/>
              <a:gd name="connsiteY17" fmla="*/ 1744393 h 2883876"/>
              <a:gd name="connsiteX18" fmla="*/ 1477614 w 1998124"/>
              <a:gd name="connsiteY18" fmla="*/ 1772529 h 2883876"/>
              <a:gd name="connsiteX19" fmla="*/ 1449479 w 1998124"/>
              <a:gd name="connsiteY19" fmla="*/ 1828800 h 2883876"/>
              <a:gd name="connsiteX20" fmla="*/ 1379140 w 1998124"/>
              <a:gd name="connsiteY20" fmla="*/ 1885070 h 2883876"/>
              <a:gd name="connsiteX21" fmla="*/ 1308802 w 1998124"/>
              <a:gd name="connsiteY21" fmla="*/ 1997612 h 2883876"/>
              <a:gd name="connsiteX22" fmla="*/ 1182193 w 1998124"/>
              <a:gd name="connsiteY22" fmla="*/ 2110153 h 2883876"/>
              <a:gd name="connsiteX23" fmla="*/ 1154057 w 1998124"/>
              <a:gd name="connsiteY23" fmla="*/ 2138289 h 2883876"/>
              <a:gd name="connsiteX24" fmla="*/ 1097786 w 1998124"/>
              <a:gd name="connsiteY24" fmla="*/ 2194560 h 2883876"/>
              <a:gd name="connsiteX25" fmla="*/ 1055583 w 1998124"/>
              <a:gd name="connsiteY25" fmla="*/ 2208627 h 2883876"/>
              <a:gd name="connsiteX26" fmla="*/ 985245 w 1998124"/>
              <a:gd name="connsiteY26" fmla="*/ 2278966 h 2883876"/>
              <a:gd name="connsiteX27" fmla="*/ 900839 w 1998124"/>
              <a:gd name="connsiteY27" fmla="*/ 2349304 h 2883876"/>
              <a:gd name="connsiteX28" fmla="*/ 802365 w 1998124"/>
              <a:gd name="connsiteY28" fmla="*/ 2405575 h 2883876"/>
              <a:gd name="connsiteX29" fmla="*/ 746094 w 1998124"/>
              <a:gd name="connsiteY29" fmla="*/ 2447778 h 2883876"/>
              <a:gd name="connsiteX30" fmla="*/ 703891 w 1998124"/>
              <a:gd name="connsiteY30" fmla="*/ 2475913 h 2883876"/>
              <a:gd name="connsiteX31" fmla="*/ 675756 w 1998124"/>
              <a:gd name="connsiteY31" fmla="*/ 2504049 h 2883876"/>
              <a:gd name="connsiteX32" fmla="*/ 577282 w 1998124"/>
              <a:gd name="connsiteY32" fmla="*/ 2546252 h 2883876"/>
              <a:gd name="connsiteX33" fmla="*/ 521011 w 1998124"/>
              <a:gd name="connsiteY33" fmla="*/ 2574387 h 2883876"/>
              <a:gd name="connsiteX34" fmla="*/ 422537 w 1998124"/>
              <a:gd name="connsiteY34" fmla="*/ 2644726 h 2883876"/>
              <a:gd name="connsiteX35" fmla="*/ 295928 w 1998124"/>
              <a:gd name="connsiteY35" fmla="*/ 2743200 h 2883876"/>
              <a:gd name="connsiteX36" fmla="*/ 253725 w 1998124"/>
              <a:gd name="connsiteY36" fmla="*/ 2757267 h 2883876"/>
              <a:gd name="connsiteX37" fmla="*/ 141183 w 1998124"/>
              <a:gd name="connsiteY37" fmla="*/ 2799470 h 2883876"/>
              <a:gd name="connsiteX38" fmla="*/ 113048 w 1998124"/>
              <a:gd name="connsiteY38" fmla="*/ 2827606 h 2883876"/>
              <a:gd name="connsiteX39" fmla="*/ 28642 w 1998124"/>
              <a:gd name="connsiteY39" fmla="*/ 2883876 h 2883876"/>
              <a:gd name="connsiteX40" fmla="*/ 506 w 1998124"/>
              <a:gd name="connsiteY40" fmla="*/ 2855741 h 2883876"/>
              <a:gd name="connsiteX41" fmla="*/ 84913 w 1998124"/>
              <a:gd name="connsiteY41" fmla="*/ 2771335 h 2883876"/>
              <a:gd name="connsiteX42" fmla="*/ 113048 w 1998124"/>
              <a:gd name="connsiteY42" fmla="*/ 2729132 h 2883876"/>
              <a:gd name="connsiteX43" fmla="*/ 197454 w 1998124"/>
              <a:gd name="connsiteY43" fmla="*/ 2672861 h 2883876"/>
              <a:gd name="connsiteX44" fmla="*/ 239657 w 1998124"/>
              <a:gd name="connsiteY44" fmla="*/ 2644726 h 2883876"/>
              <a:gd name="connsiteX45" fmla="*/ 309996 w 1998124"/>
              <a:gd name="connsiteY45" fmla="*/ 2588455 h 2883876"/>
              <a:gd name="connsiteX46" fmla="*/ 422537 w 1998124"/>
              <a:gd name="connsiteY46" fmla="*/ 2489981 h 2883876"/>
              <a:gd name="connsiteX47" fmla="*/ 492876 w 1998124"/>
              <a:gd name="connsiteY47" fmla="*/ 2419643 h 2883876"/>
              <a:gd name="connsiteX48" fmla="*/ 549146 w 1998124"/>
              <a:gd name="connsiteY48" fmla="*/ 2391507 h 2883876"/>
              <a:gd name="connsiteX49" fmla="*/ 703891 w 1998124"/>
              <a:gd name="connsiteY49" fmla="*/ 2264898 h 2883876"/>
              <a:gd name="connsiteX50" fmla="*/ 788297 w 1998124"/>
              <a:gd name="connsiteY50" fmla="*/ 2222695 h 2883876"/>
              <a:gd name="connsiteX51" fmla="*/ 844568 w 1998124"/>
              <a:gd name="connsiteY51" fmla="*/ 2166424 h 2883876"/>
              <a:gd name="connsiteX52" fmla="*/ 957109 w 1998124"/>
              <a:gd name="connsiteY52" fmla="*/ 2067950 h 2883876"/>
              <a:gd name="connsiteX53" fmla="*/ 985245 w 1998124"/>
              <a:gd name="connsiteY53" fmla="*/ 2039815 h 2883876"/>
              <a:gd name="connsiteX54" fmla="*/ 1041516 w 1998124"/>
              <a:gd name="connsiteY54" fmla="*/ 1969476 h 2883876"/>
              <a:gd name="connsiteX55" fmla="*/ 1111854 w 1998124"/>
              <a:gd name="connsiteY55" fmla="*/ 1871003 h 2883876"/>
              <a:gd name="connsiteX56" fmla="*/ 1168125 w 1998124"/>
              <a:gd name="connsiteY56" fmla="*/ 1814732 h 2883876"/>
              <a:gd name="connsiteX57" fmla="*/ 1196260 w 1998124"/>
              <a:gd name="connsiteY57" fmla="*/ 1786596 h 2883876"/>
              <a:gd name="connsiteX58" fmla="*/ 1224396 w 1998124"/>
              <a:gd name="connsiteY58" fmla="*/ 1758461 h 2883876"/>
              <a:gd name="connsiteX59" fmla="*/ 1252531 w 1998124"/>
              <a:gd name="connsiteY59" fmla="*/ 1716258 h 2883876"/>
              <a:gd name="connsiteX60" fmla="*/ 1280666 w 1998124"/>
              <a:gd name="connsiteY60" fmla="*/ 1659987 h 2883876"/>
              <a:gd name="connsiteX61" fmla="*/ 1322869 w 1998124"/>
              <a:gd name="connsiteY61" fmla="*/ 1645920 h 2883876"/>
              <a:gd name="connsiteX62" fmla="*/ 1365073 w 1998124"/>
              <a:gd name="connsiteY62" fmla="*/ 1603716 h 2883876"/>
              <a:gd name="connsiteX63" fmla="*/ 1393208 w 1998124"/>
              <a:gd name="connsiteY63" fmla="*/ 1561513 h 2883876"/>
              <a:gd name="connsiteX64" fmla="*/ 1449479 w 1998124"/>
              <a:gd name="connsiteY64" fmla="*/ 1533378 h 2883876"/>
              <a:gd name="connsiteX65" fmla="*/ 1505749 w 1998124"/>
              <a:gd name="connsiteY65" fmla="*/ 1448972 h 2883876"/>
              <a:gd name="connsiteX66" fmla="*/ 1562020 w 1998124"/>
              <a:gd name="connsiteY66" fmla="*/ 1350498 h 2883876"/>
              <a:gd name="connsiteX67" fmla="*/ 1590156 w 1998124"/>
              <a:gd name="connsiteY67" fmla="*/ 1322363 h 2883876"/>
              <a:gd name="connsiteX68" fmla="*/ 1632359 w 1998124"/>
              <a:gd name="connsiteY68" fmla="*/ 1209821 h 2883876"/>
              <a:gd name="connsiteX69" fmla="*/ 1660494 w 1998124"/>
              <a:gd name="connsiteY69" fmla="*/ 1111347 h 2883876"/>
              <a:gd name="connsiteX70" fmla="*/ 1688629 w 1998124"/>
              <a:gd name="connsiteY70" fmla="*/ 1041009 h 2883876"/>
              <a:gd name="connsiteX71" fmla="*/ 1744900 w 1998124"/>
              <a:gd name="connsiteY71" fmla="*/ 970670 h 2883876"/>
              <a:gd name="connsiteX72" fmla="*/ 1801171 w 1998124"/>
              <a:gd name="connsiteY72" fmla="*/ 886264 h 2883876"/>
              <a:gd name="connsiteX73" fmla="*/ 1829306 w 1998124"/>
              <a:gd name="connsiteY73" fmla="*/ 773723 h 2883876"/>
              <a:gd name="connsiteX74" fmla="*/ 1857442 w 1998124"/>
              <a:gd name="connsiteY74" fmla="*/ 689316 h 2883876"/>
              <a:gd name="connsiteX75" fmla="*/ 1871509 w 1998124"/>
              <a:gd name="connsiteY75" fmla="*/ 647113 h 2883876"/>
              <a:gd name="connsiteX76" fmla="*/ 1899645 w 1998124"/>
              <a:gd name="connsiteY76" fmla="*/ 534572 h 2883876"/>
              <a:gd name="connsiteX77" fmla="*/ 1927780 w 1998124"/>
              <a:gd name="connsiteY77" fmla="*/ 492369 h 2883876"/>
              <a:gd name="connsiteX78" fmla="*/ 1941848 w 1998124"/>
              <a:gd name="connsiteY78" fmla="*/ 393895 h 2883876"/>
              <a:gd name="connsiteX79" fmla="*/ 1969983 w 1998124"/>
              <a:gd name="connsiteY79" fmla="*/ 309489 h 2883876"/>
              <a:gd name="connsiteX80" fmla="*/ 1998119 w 1998124"/>
              <a:gd name="connsiteY80" fmla="*/ 182880 h 288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998124" h="2883876">
                <a:moveTo>
                  <a:pt x="1927780" y="0"/>
                </a:moveTo>
                <a:cubicBezTo>
                  <a:pt x="1941848" y="23446"/>
                  <a:pt x="1969024" y="43012"/>
                  <a:pt x="1969983" y="70338"/>
                </a:cubicBezTo>
                <a:cubicBezTo>
                  <a:pt x="1978535" y="314073"/>
                  <a:pt x="1964779" y="558134"/>
                  <a:pt x="1955916" y="801858"/>
                </a:cubicBezTo>
                <a:cubicBezTo>
                  <a:pt x="1955377" y="816677"/>
                  <a:pt x="1945922" y="829803"/>
                  <a:pt x="1941848" y="844061"/>
                </a:cubicBezTo>
                <a:cubicBezTo>
                  <a:pt x="1936536" y="862651"/>
                  <a:pt x="1933336" y="881813"/>
                  <a:pt x="1927780" y="900332"/>
                </a:cubicBezTo>
                <a:cubicBezTo>
                  <a:pt x="1927770" y="900367"/>
                  <a:pt x="1892617" y="1005822"/>
                  <a:pt x="1885577" y="1026941"/>
                </a:cubicBezTo>
                <a:cubicBezTo>
                  <a:pt x="1880888" y="1041009"/>
                  <a:pt x="1878140" y="1055881"/>
                  <a:pt x="1871509" y="1069144"/>
                </a:cubicBezTo>
                <a:cubicBezTo>
                  <a:pt x="1862131" y="1087901"/>
                  <a:pt x="1851635" y="1106140"/>
                  <a:pt x="1843374" y="1125415"/>
                </a:cubicBezTo>
                <a:cubicBezTo>
                  <a:pt x="1837533" y="1139045"/>
                  <a:pt x="1833380" y="1153360"/>
                  <a:pt x="1829306" y="1167618"/>
                </a:cubicBezTo>
                <a:cubicBezTo>
                  <a:pt x="1823995" y="1186208"/>
                  <a:pt x="1823886" y="1206596"/>
                  <a:pt x="1815239" y="1223889"/>
                </a:cubicBezTo>
                <a:cubicBezTo>
                  <a:pt x="1809308" y="1235752"/>
                  <a:pt x="1796482" y="1242646"/>
                  <a:pt x="1787103" y="1252024"/>
                </a:cubicBezTo>
                <a:cubicBezTo>
                  <a:pt x="1764047" y="1321193"/>
                  <a:pt x="1763950" y="1334746"/>
                  <a:pt x="1730833" y="1392701"/>
                </a:cubicBezTo>
                <a:cubicBezTo>
                  <a:pt x="1722445" y="1407381"/>
                  <a:pt x="1710258" y="1419782"/>
                  <a:pt x="1702697" y="1434904"/>
                </a:cubicBezTo>
                <a:cubicBezTo>
                  <a:pt x="1691404" y="1457490"/>
                  <a:pt x="1683429" y="1481598"/>
                  <a:pt x="1674562" y="1505243"/>
                </a:cubicBezTo>
                <a:cubicBezTo>
                  <a:pt x="1669355" y="1519128"/>
                  <a:pt x="1667126" y="1534183"/>
                  <a:pt x="1660494" y="1547446"/>
                </a:cubicBezTo>
                <a:cubicBezTo>
                  <a:pt x="1618528" y="1631378"/>
                  <a:pt x="1635368" y="1549963"/>
                  <a:pt x="1562020" y="1659987"/>
                </a:cubicBezTo>
                <a:cubicBezTo>
                  <a:pt x="1552642" y="1674055"/>
                  <a:pt x="1541446" y="1687068"/>
                  <a:pt x="1533885" y="1702190"/>
                </a:cubicBezTo>
                <a:cubicBezTo>
                  <a:pt x="1527253" y="1715453"/>
                  <a:pt x="1529080" y="1732814"/>
                  <a:pt x="1519817" y="1744393"/>
                </a:cubicBezTo>
                <a:cubicBezTo>
                  <a:pt x="1509255" y="1757595"/>
                  <a:pt x="1491682" y="1763150"/>
                  <a:pt x="1477614" y="1772529"/>
                </a:cubicBezTo>
                <a:cubicBezTo>
                  <a:pt x="1468236" y="1791286"/>
                  <a:pt x="1462904" y="1812690"/>
                  <a:pt x="1449479" y="1828800"/>
                </a:cubicBezTo>
                <a:cubicBezTo>
                  <a:pt x="1367844" y="1926762"/>
                  <a:pt x="1441507" y="1795974"/>
                  <a:pt x="1379140" y="1885070"/>
                </a:cubicBezTo>
                <a:cubicBezTo>
                  <a:pt x="1353771" y="1921311"/>
                  <a:pt x="1345611" y="1973073"/>
                  <a:pt x="1308802" y="1997612"/>
                </a:cubicBezTo>
                <a:cubicBezTo>
                  <a:pt x="1233492" y="2047818"/>
                  <a:pt x="1278554" y="2013792"/>
                  <a:pt x="1182193" y="2110153"/>
                </a:cubicBezTo>
                <a:lnTo>
                  <a:pt x="1154057" y="2138289"/>
                </a:lnTo>
                <a:cubicBezTo>
                  <a:pt x="1135300" y="2157046"/>
                  <a:pt x="1122951" y="2186172"/>
                  <a:pt x="1097786" y="2194560"/>
                </a:cubicBezTo>
                <a:lnTo>
                  <a:pt x="1055583" y="2208627"/>
                </a:lnTo>
                <a:lnTo>
                  <a:pt x="985245" y="2278966"/>
                </a:lnTo>
                <a:cubicBezTo>
                  <a:pt x="953146" y="2311065"/>
                  <a:pt x="945418" y="2321442"/>
                  <a:pt x="900839" y="2349304"/>
                </a:cubicBezTo>
                <a:cubicBezTo>
                  <a:pt x="768950" y="2431736"/>
                  <a:pt x="910789" y="2328130"/>
                  <a:pt x="802365" y="2405575"/>
                </a:cubicBezTo>
                <a:cubicBezTo>
                  <a:pt x="783286" y="2419203"/>
                  <a:pt x="765173" y="2434150"/>
                  <a:pt x="746094" y="2447778"/>
                </a:cubicBezTo>
                <a:cubicBezTo>
                  <a:pt x="732336" y="2457605"/>
                  <a:pt x="717093" y="2465351"/>
                  <a:pt x="703891" y="2475913"/>
                </a:cubicBezTo>
                <a:cubicBezTo>
                  <a:pt x="693534" y="2484199"/>
                  <a:pt x="686792" y="2496692"/>
                  <a:pt x="675756" y="2504049"/>
                </a:cubicBezTo>
                <a:cubicBezTo>
                  <a:pt x="619775" y="2541370"/>
                  <a:pt x="629796" y="2523746"/>
                  <a:pt x="577282" y="2546252"/>
                </a:cubicBezTo>
                <a:cubicBezTo>
                  <a:pt x="558007" y="2554513"/>
                  <a:pt x="539768" y="2565009"/>
                  <a:pt x="521011" y="2574387"/>
                </a:cubicBezTo>
                <a:cubicBezTo>
                  <a:pt x="454255" y="2641143"/>
                  <a:pt x="489905" y="2622269"/>
                  <a:pt x="422537" y="2644726"/>
                </a:cubicBezTo>
                <a:cubicBezTo>
                  <a:pt x="386124" y="2681139"/>
                  <a:pt x="346406" y="2726375"/>
                  <a:pt x="295928" y="2743200"/>
                </a:cubicBezTo>
                <a:cubicBezTo>
                  <a:pt x="281860" y="2747889"/>
                  <a:pt x="267355" y="2751426"/>
                  <a:pt x="253725" y="2757267"/>
                </a:cubicBezTo>
                <a:cubicBezTo>
                  <a:pt x="150733" y="2801406"/>
                  <a:pt x="244930" y="2773535"/>
                  <a:pt x="141183" y="2799470"/>
                </a:cubicBezTo>
                <a:cubicBezTo>
                  <a:pt x="131805" y="2808849"/>
                  <a:pt x="123659" y="2819648"/>
                  <a:pt x="113048" y="2827606"/>
                </a:cubicBezTo>
                <a:cubicBezTo>
                  <a:pt x="85997" y="2847895"/>
                  <a:pt x="28642" y="2883876"/>
                  <a:pt x="28642" y="2883876"/>
                </a:cubicBezTo>
                <a:cubicBezTo>
                  <a:pt x="19263" y="2874498"/>
                  <a:pt x="-3688" y="2868324"/>
                  <a:pt x="506" y="2855741"/>
                </a:cubicBezTo>
                <a:cubicBezTo>
                  <a:pt x="9887" y="2827596"/>
                  <a:pt x="66154" y="2799474"/>
                  <a:pt x="84913" y="2771335"/>
                </a:cubicBezTo>
                <a:cubicBezTo>
                  <a:pt x="94291" y="2757267"/>
                  <a:pt x="100324" y="2740265"/>
                  <a:pt x="113048" y="2729132"/>
                </a:cubicBezTo>
                <a:cubicBezTo>
                  <a:pt x="138496" y="2706865"/>
                  <a:pt x="169319" y="2691618"/>
                  <a:pt x="197454" y="2672861"/>
                </a:cubicBezTo>
                <a:cubicBezTo>
                  <a:pt x="211522" y="2663483"/>
                  <a:pt x="227702" y="2656681"/>
                  <a:pt x="239657" y="2644726"/>
                </a:cubicBezTo>
                <a:cubicBezTo>
                  <a:pt x="279748" y="2604635"/>
                  <a:pt x="256757" y="2623947"/>
                  <a:pt x="309996" y="2588455"/>
                </a:cubicBezTo>
                <a:cubicBezTo>
                  <a:pt x="389708" y="2468885"/>
                  <a:pt x="258422" y="2654094"/>
                  <a:pt x="422537" y="2489981"/>
                </a:cubicBezTo>
                <a:cubicBezTo>
                  <a:pt x="445983" y="2466535"/>
                  <a:pt x="463219" y="2434472"/>
                  <a:pt x="492876" y="2419643"/>
                </a:cubicBezTo>
                <a:cubicBezTo>
                  <a:pt x="511633" y="2410264"/>
                  <a:pt x="532593" y="2404382"/>
                  <a:pt x="549146" y="2391507"/>
                </a:cubicBezTo>
                <a:cubicBezTo>
                  <a:pt x="608152" y="2345613"/>
                  <a:pt x="627837" y="2290250"/>
                  <a:pt x="703891" y="2264898"/>
                </a:cubicBezTo>
                <a:cubicBezTo>
                  <a:pt x="744738" y="2251282"/>
                  <a:pt x="753590" y="2252444"/>
                  <a:pt x="788297" y="2222695"/>
                </a:cubicBezTo>
                <a:cubicBezTo>
                  <a:pt x="808437" y="2205432"/>
                  <a:pt x="822497" y="2181138"/>
                  <a:pt x="844568" y="2166424"/>
                </a:cubicBezTo>
                <a:cubicBezTo>
                  <a:pt x="914362" y="2119895"/>
                  <a:pt x="874812" y="2150247"/>
                  <a:pt x="957109" y="2067950"/>
                </a:cubicBezTo>
                <a:cubicBezTo>
                  <a:pt x="966488" y="2058571"/>
                  <a:pt x="977888" y="2050851"/>
                  <a:pt x="985245" y="2039815"/>
                </a:cubicBezTo>
                <a:cubicBezTo>
                  <a:pt x="1071840" y="1909920"/>
                  <a:pt x="961335" y="2069703"/>
                  <a:pt x="1041516" y="1969476"/>
                </a:cubicBezTo>
                <a:cubicBezTo>
                  <a:pt x="1111547" y="1881937"/>
                  <a:pt x="1019442" y="1976616"/>
                  <a:pt x="1111854" y="1871003"/>
                </a:cubicBezTo>
                <a:cubicBezTo>
                  <a:pt x="1129322" y="1851040"/>
                  <a:pt x="1149368" y="1833489"/>
                  <a:pt x="1168125" y="1814732"/>
                </a:cubicBezTo>
                <a:lnTo>
                  <a:pt x="1196260" y="1786596"/>
                </a:lnTo>
                <a:cubicBezTo>
                  <a:pt x="1205639" y="1777217"/>
                  <a:pt x="1217039" y="1769497"/>
                  <a:pt x="1224396" y="1758461"/>
                </a:cubicBezTo>
                <a:cubicBezTo>
                  <a:pt x="1233774" y="1744393"/>
                  <a:pt x="1244143" y="1730938"/>
                  <a:pt x="1252531" y="1716258"/>
                </a:cubicBezTo>
                <a:cubicBezTo>
                  <a:pt x="1262935" y="1698050"/>
                  <a:pt x="1265837" y="1674816"/>
                  <a:pt x="1280666" y="1659987"/>
                </a:cubicBezTo>
                <a:cubicBezTo>
                  <a:pt x="1291151" y="1649502"/>
                  <a:pt x="1308801" y="1650609"/>
                  <a:pt x="1322869" y="1645920"/>
                </a:cubicBezTo>
                <a:cubicBezTo>
                  <a:pt x="1336937" y="1631852"/>
                  <a:pt x="1352336" y="1619000"/>
                  <a:pt x="1365073" y="1603716"/>
                </a:cubicBezTo>
                <a:cubicBezTo>
                  <a:pt x="1375897" y="1590728"/>
                  <a:pt x="1380220" y="1572337"/>
                  <a:pt x="1393208" y="1561513"/>
                </a:cubicBezTo>
                <a:cubicBezTo>
                  <a:pt x="1409318" y="1548088"/>
                  <a:pt x="1430722" y="1542756"/>
                  <a:pt x="1449479" y="1533378"/>
                </a:cubicBezTo>
                <a:cubicBezTo>
                  <a:pt x="1468236" y="1505243"/>
                  <a:pt x="1490627" y="1479216"/>
                  <a:pt x="1505749" y="1448972"/>
                </a:cubicBezTo>
                <a:cubicBezTo>
                  <a:pt x="1525002" y="1410467"/>
                  <a:pt x="1535510" y="1383635"/>
                  <a:pt x="1562020" y="1350498"/>
                </a:cubicBezTo>
                <a:cubicBezTo>
                  <a:pt x="1570306" y="1340141"/>
                  <a:pt x="1580777" y="1331741"/>
                  <a:pt x="1590156" y="1322363"/>
                </a:cubicBezTo>
                <a:cubicBezTo>
                  <a:pt x="1616091" y="1218616"/>
                  <a:pt x="1588220" y="1312813"/>
                  <a:pt x="1632359" y="1209821"/>
                </a:cubicBezTo>
                <a:cubicBezTo>
                  <a:pt x="1652675" y="1162416"/>
                  <a:pt x="1642653" y="1164871"/>
                  <a:pt x="1660494" y="1111347"/>
                </a:cubicBezTo>
                <a:cubicBezTo>
                  <a:pt x="1668479" y="1087391"/>
                  <a:pt x="1677336" y="1063595"/>
                  <a:pt x="1688629" y="1041009"/>
                </a:cubicBezTo>
                <a:cubicBezTo>
                  <a:pt x="1739729" y="938811"/>
                  <a:pt x="1692567" y="1049169"/>
                  <a:pt x="1744900" y="970670"/>
                </a:cubicBezTo>
                <a:cubicBezTo>
                  <a:pt x="1813034" y="868469"/>
                  <a:pt x="1736662" y="950775"/>
                  <a:pt x="1801171" y="886264"/>
                </a:cubicBezTo>
                <a:cubicBezTo>
                  <a:pt x="1810549" y="848750"/>
                  <a:pt x="1817078" y="810407"/>
                  <a:pt x="1829306" y="773723"/>
                </a:cubicBezTo>
                <a:lnTo>
                  <a:pt x="1857442" y="689316"/>
                </a:lnTo>
                <a:cubicBezTo>
                  <a:pt x="1862131" y="675248"/>
                  <a:pt x="1868601" y="661654"/>
                  <a:pt x="1871509" y="647113"/>
                </a:cubicBezTo>
                <a:cubicBezTo>
                  <a:pt x="1876860" y="620358"/>
                  <a:pt x="1885225" y="563411"/>
                  <a:pt x="1899645" y="534572"/>
                </a:cubicBezTo>
                <a:cubicBezTo>
                  <a:pt x="1907206" y="519450"/>
                  <a:pt x="1918402" y="506437"/>
                  <a:pt x="1927780" y="492369"/>
                </a:cubicBezTo>
                <a:cubicBezTo>
                  <a:pt x="1932469" y="459544"/>
                  <a:pt x="1934392" y="426204"/>
                  <a:pt x="1941848" y="393895"/>
                </a:cubicBezTo>
                <a:cubicBezTo>
                  <a:pt x="1948517" y="364997"/>
                  <a:pt x="1962790" y="338261"/>
                  <a:pt x="1969983" y="309489"/>
                </a:cubicBezTo>
                <a:cubicBezTo>
                  <a:pt x="1999256" y="192398"/>
                  <a:pt x="1998119" y="235616"/>
                  <a:pt x="1998119" y="182880"/>
                </a:cubicBezTo>
              </a:path>
            </a:pathLst>
          </a:custGeom>
          <a:solidFill>
            <a:srgbClr val="A45224"/>
          </a:solidFill>
          <a:ln>
            <a:solidFill>
              <a:srgbClr val="A45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Freeform 30"/>
          <p:cNvSpPr/>
          <p:nvPr/>
        </p:nvSpPr>
        <p:spPr>
          <a:xfrm>
            <a:off x="562708" y="4712677"/>
            <a:ext cx="773723" cy="844061"/>
          </a:xfrm>
          <a:custGeom>
            <a:avLst/>
            <a:gdLst>
              <a:gd name="connsiteX0" fmla="*/ 773723 w 773723"/>
              <a:gd name="connsiteY0" fmla="*/ 0 h 844061"/>
              <a:gd name="connsiteX1" fmla="*/ 731520 w 773723"/>
              <a:gd name="connsiteY1" fmla="*/ 154745 h 844061"/>
              <a:gd name="connsiteX2" fmla="*/ 703384 w 773723"/>
              <a:gd name="connsiteY2" fmla="*/ 182880 h 844061"/>
              <a:gd name="connsiteX3" fmla="*/ 661181 w 773723"/>
              <a:gd name="connsiteY3" fmla="*/ 253218 h 844061"/>
              <a:gd name="connsiteX4" fmla="*/ 647114 w 773723"/>
              <a:gd name="connsiteY4" fmla="*/ 295421 h 844061"/>
              <a:gd name="connsiteX5" fmla="*/ 576775 w 773723"/>
              <a:gd name="connsiteY5" fmla="*/ 365760 h 844061"/>
              <a:gd name="connsiteX6" fmla="*/ 548640 w 773723"/>
              <a:gd name="connsiteY6" fmla="*/ 407963 h 844061"/>
              <a:gd name="connsiteX7" fmla="*/ 492369 w 773723"/>
              <a:gd name="connsiteY7" fmla="*/ 464234 h 844061"/>
              <a:gd name="connsiteX8" fmla="*/ 393895 w 773723"/>
              <a:gd name="connsiteY8" fmla="*/ 562708 h 844061"/>
              <a:gd name="connsiteX9" fmla="*/ 323557 w 773723"/>
              <a:gd name="connsiteY9" fmla="*/ 633046 h 844061"/>
              <a:gd name="connsiteX10" fmla="*/ 295421 w 773723"/>
              <a:gd name="connsiteY10" fmla="*/ 661181 h 844061"/>
              <a:gd name="connsiteX11" fmla="*/ 182880 w 773723"/>
              <a:gd name="connsiteY11" fmla="*/ 717452 h 844061"/>
              <a:gd name="connsiteX12" fmla="*/ 154744 w 773723"/>
              <a:gd name="connsiteY12" fmla="*/ 745588 h 844061"/>
              <a:gd name="connsiteX13" fmla="*/ 70338 w 773723"/>
              <a:gd name="connsiteY13" fmla="*/ 801858 h 844061"/>
              <a:gd name="connsiteX14" fmla="*/ 0 w 773723"/>
              <a:gd name="connsiteY14" fmla="*/ 844061 h 844061"/>
              <a:gd name="connsiteX15" fmla="*/ 42203 w 773723"/>
              <a:gd name="connsiteY15" fmla="*/ 801858 h 844061"/>
              <a:gd name="connsiteX16" fmla="*/ 84406 w 773723"/>
              <a:gd name="connsiteY16" fmla="*/ 773723 h 844061"/>
              <a:gd name="connsiteX17" fmla="*/ 112541 w 773723"/>
              <a:gd name="connsiteY17" fmla="*/ 731520 h 844061"/>
              <a:gd name="connsiteX18" fmla="*/ 140677 w 773723"/>
              <a:gd name="connsiteY18" fmla="*/ 703385 h 844061"/>
              <a:gd name="connsiteX19" fmla="*/ 168812 w 773723"/>
              <a:gd name="connsiteY19" fmla="*/ 661181 h 844061"/>
              <a:gd name="connsiteX20" fmla="*/ 211015 w 773723"/>
              <a:gd name="connsiteY20" fmla="*/ 633046 h 844061"/>
              <a:gd name="connsiteX21" fmla="*/ 295421 w 773723"/>
              <a:gd name="connsiteY21" fmla="*/ 534572 h 844061"/>
              <a:gd name="connsiteX22" fmla="*/ 337624 w 773723"/>
              <a:gd name="connsiteY22" fmla="*/ 520505 h 844061"/>
              <a:gd name="connsiteX23" fmla="*/ 436098 w 773723"/>
              <a:gd name="connsiteY23" fmla="*/ 407963 h 844061"/>
              <a:gd name="connsiteX24" fmla="*/ 492369 w 773723"/>
              <a:gd name="connsiteY24" fmla="*/ 337625 h 844061"/>
              <a:gd name="connsiteX25" fmla="*/ 520504 w 773723"/>
              <a:gd name="connsiteY25" fmla="*/ 295421 h 844061"/>
              <a:gd name="connsiteX26" fmla="*/ 548640 w 773723"/>
              <a:gd name="connsiteY26" fmla="*/ 267286 h 844061"/>
              <a:gd name="connsiteX27" fmla="*/ 604910 w 773723"/>
              <a:gd name="connsiteY27" fmla="*/ 182880 h 844061"/>
              <a:gd name="connsiteX28" fmla="*/ 661181 w 773723"/>
              <a:gd name="connsiteY28" fmla="*/ 112541 h 844061"/>
              <a:gd name="connsiteX29" fmla="*/ 689317 w 773723"/>
              <a:gd name="connsiteY29" fmla="*/ 84406 h 844061"/>
              <a:gd name="connsiteX30" fmla="*/ 717452 w 773723"/>
              <a:gd name="connsiteY30" fmla="*/ 42203 h 844061"/>
              <a:gd name="connsiteX31" fmla="*/ 773723 w 773723"/>
              <a:gd name="connsiteY31" fmla="*/ 0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3723" h="844061">
                <a:moveTo>
                  <a:pt x="773723" y="0"/>
                </a:moveTo>
                <a:cubicBezTo>
                  <a:pt x="768229" y="27469"/>
                  <a:pt x="749367" y="136899"/>
                  <a:pt x="731520" y="154745"/>
                </a:cubicBezTo>
                <a:lnTo>
                  <a:pt x="703384" y="182880"/>
                </a:lnTo>
                <a:cubicBezTo>
                  <a:pt x="663535" y="302434"/>
                  <a:pt x="719112" y="156667"/>
                  <a:pt x="661181" y="253218"/>
                </a:cubicBezTo>
                <a:cubicBezTo>
                  <a:pt x="653552" y="265933"/>
                  <a:pt x="656011" y="283558"/>
                  <a:pt x="647114" y="295421"/>
                </a:cubicBezTo>
                <a:cubicBezTo>
                  <a:pt x="627219" y="321948"/>
                  <a:pt x="595168" y="338171"/>
                  <a:pt x="576775" y="365760"/>
                </a:cubicBezTo>
                <a:cubicBezTo>
                  <a:pt x="567397" y="379828"/>
                  <a:pt x="559643" y="395126"/>
                  <a:pt x="548640" y="407963"/>
                </a:cubicBezTo>
                <a:cubicBezTo>
                  <a:pt x="531377" y="428103"/>
                  <a:pt x="507083" y="442163"/>
                  <a:pt x="492369" y="464234"/>
                </a:cubicBezTo>
                <a:cubicBezTo>
                  <a:pt x="427873" y="560978"/>
                  <a:pt x="468177" y="537947"/>
                  <a:pt x="393895" y="562708"/>
                </a:cubicBezTo>
                <a:cubicBezTo>
                  <a:pt x="345665" y="635054"/>
                  <a:pt x="390545" y="579457"/>
                  <a:pt x="323557" y="633046"/>
                </a:cubicBezTo>
                <a:cubicBezTo>
                  <a:pt x="313200" y="641331"/>
                  <a:pt x="305778" y="652896"/>
                  <a:pt x="295421" y="661181"/>
                </a:cubicBezTo>
                <a:cubicBezTo>
                  <a:pt x="253275" y="694897"/>
                  <a:pt x="237449" y="695624"/>
                  <a:pt x="182880" y="717452"/>
                </a:cubicBezTo>
                <a:cubicBezTo>
                  <a:pt x="173501" y="726831"/>
                  <a:pt x="165355" y="737630"/>
                  <a:pt x="154744" y="745588"/>
                </a:cubicBezTo>
                <a:cubicBezTo>
                  <a:pt x="127692" y="765877"/>
                  <a:pt x="94248" y="777947"/>
                  <a:pt x="70338" y="801858"/>
                </a:cubicBezTo>
                <a:cubicBezTo>
                  <a:pt x="31718" y="840480"/>
                  <a:pt x="54786" y="825800"/>
                  <a:pt x="0" y="844061"/>
                </a:cubicBezTo>
                <a:cubicBezTo>
                  <a:pt x="14068" y="829993"/>
                  <a:pt x="26919" y="814594"/>
                  <a:pt x="42203" y="801858"/>
                </a:cubicBezTo>
                <a:cubicBezTo>
                  <a:pt x="55191" y="791034"/>
                  <a:pt x="72451" y="785678"/>
                  <a:pt x="84406" y="773723"/>
                </a:cubicBezTo>
                <a:cubicBezTo>
                  <a:pt x="96361" y="761768"/>
                  <a:pt x="101979" y="744722"/>
                  <a:pt x="112541" y="731520"/>
                </a:cubicBezTo>
                <a:cubicBezTo>
                  <a:pt x="120827" y="721163"/>
                  <a:pt x="132392" y="713742"/>
                  <a:pt x="140677" y="703385"/>
                </a:cubicBezTo>
                <a:cubicBezTo>
                  <a:pt x="151239" y="690182"/>
                  <a:pt x="156857" y="673136"/>
                  <a:pt x="168812" y="661181"/>
                </a:cubicBezTo>
                <a:cubicBezTo>
                  <a:pt x="180767" y="649226"/>
                  <a:pt x="196947" y="642424"/>
                  <a:pt x="211015" y="633046"/>
                </a:cubicBezTo>
                <a:cubicBezTo>
                  <a:pt x="229015" y="606045"/>
                  <a:pt x="266181" y="544318"/>
                  <a:pt x="295421" y="534572"/>
                </a:cubicBezTo>
                <a:lnTo>
                  <a:pt x="337624" y="520505"/>
                </a:lnTo>
                <a:cubicBezTo>
                  <a:pt x="403273" y="422030"/>
                  <a:pt x="365759" y="454855"/>
                  <a:pt x="436098" y="407963"/>
                </a:cubicBezTo>
                <a:cubicBezTo>
                  <a:pt x="463486" y="325800"/>
                  <a:pt x="428737" y="401258"/>
                  <a:pt x="492369" y="337625"/>
                </a:cubicBezTo>
                <a:cubicBezTo>
                  <a:pt x="504324" y="325670"/>
                  <a:pt x="509942" y="308624"/>
                  <a:pt x="520504" y="295421"/>
                </a:cubicBezTo>
                <a:cubicBezTo>
                  <a:pt x="528789" y="285064"/>
                  <a:pt x="540682" y="277897"/>
                  <a:pt x="548640" y="267286"/>
                </a:cubicBezTo>
                <a:cubicBezTo>
                  <a:pt x="568929" y="240235"/>
                  <a:pt x="580999" y="206790"/>
                  <a:pt x="604910" y="182880"/>
                </a:cubicBezTo>
                <a:cubicBezTo>
                  <a:pt x="672845" y="114948"/>
                  <a:pt x="590196" y="201273"/>
                  <a:pt x="661181" y="112541"/>
                </a:cubicBezTo>
                <a:cubicBezTo>
                  <a:pt x="669466" y="102184"/>
                  <a:pt x="681031" y="94763"/>
                  <a:pt x="689317" y="84406"/>
                </a:cubicBezTo>
                <a:cubicBezTo>
                  <a:pt x="699879" y="71204"/>
                  <a:pt x="705497" y="54158"/>
                  <a:pt x="717452" y="42203"/>
                </a:cubicBezTo>
                <a:cubicBezTo>
                  <a:pt x="763557" y="-3902"/>
                  <a:pt x="759655" y="35238"/>
                  <a:pt x="773723" y="0"/>
                </a:cubicBezTo>
                <a:close/>
              </a:path>
            </a:pathLst>
          </a:custGeom>
          <a:solidFill>
            <a:srgbClr val="A45224"/>
          </a:solidFill>
          <a:ln>
            <a:solidFill>
              <a:srgbClr val="A45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Freeform 40"/>
          <p:cNvSpPr/>
          <p:nvPr/>
        </p:nvSpPr>
        <p:spPr>
          <a:xfrm>
            <a:off x="4093698" y="3643532"/>
            <a:ext cx="3713871" cy="1828800"/>
          </a:xfrm>
          <a:custGeom>
            <a:avLst/>
            <a:gdLst>
              <a:gd name="connsiteX0" fmla="*/ 0 w 3713871"/>
              <a:gd name="connsiteY0" fmla="*/ 1209822 h 1828800"/>
              <a:gd name="connsiteX1" fmla="*/ 70339 w 3713871"/>
              <a:gd name="connsiteY1" fmla="*/ 1153551 h 1828800"/>
              <a:gd name="connsiteX2" fmla="*/ 154745 w 3713871"/>
              <a:gd name="connsiteY2" fmla="*/ 1125416 h 1828800"/>
              <a:gd name="connsiteX3" fmla="*/ 351693 w 3713871"/>
              <a:gd name="connsiteY3" fmla="*/ 1139483 h 1828800"/>
              <a:gd name="connsiteX4" fmla="*/ 393896 w 3713871"/>
              <a:gd name="connsiteY4" fmla="*/ 1153551 h 1828800"/>
              <a:gd name="connsiteX5" fmla="*/ 422031 w 3713871"/>
              <a:gd name="connsiteY5" fmla="*/ 1195754 h 1828800"/>
              <a:gd name="connsiteX6" fmla="*/ 506437 w 3713871"/>
              <a:gd name="connsiteY6" fmla="*/ 1237957 h 1828800"/>
              <a:gd name="connsiteX7" fmla="*/ 576776 w 3713871"/>
              <a:gd name="connsiteY7" fmla="*/ 1308296 h 1828800"/>
              <a:gd name="connsiteX8" fmla="*/ 618979 w 3713871"/>
              <a:gd name="connsiteY8" fmla="*/ 1350499 h 1828800"/>
              <a:gd name="connsiteX9" fmla="*/ 661182 w 3713871"/>
              <a:gd name="connsiteY9" fmla="*/ 1378634 h 1828800"/>
              <a:gd name="connsiteX10" fmla="*/ 731520 w 3713871"/>
              <a:gd name="connsiteY10" fmla="*/ 1420837 h 1828800"/>
              <a:gd name="connsiteX11" fmla="*/ 815927 w 3713871"/>
              <a:gd name="connsiteY11" fmla="*/ 1463040 h 1828800"/>
              <a:gd name="connsiteX12" fmla="*/ 914400 w 3713871"/>
              <a:gd name="connsiteY12" fmla="*/ 1505243 h 1828800"/>
              <a:gd name="connsiteX13" fmla="*/ 984739 w 3713871"/>
              <a:gd name="connsiteY13" fmla="*/ 1547446 h 1828800"/>
              <a:gd name="connsiteX14" fmla="*/ 1055077 w 3713871"/>
              <a:gd name="connsiteY14" fmla="*/ 1589650 h 1828800"/>
              <a:gd name="connsiteX15" fmla="*/ 1167619 w 3713871"/>
              <a:gd name="connsiteY15" fmla="*/ 1617785 h 1828800"/>
              <a:gd name="connsiteX16" fmla="*/ 1223890 w 3713871"/>
              <a:gd name="connsiteY16" fmla="*/ 1631853 h 1828800"/>
              <a:gd name="connsiteX17" fmla="*/ 1308296 w 3713871"/>
              <a:gd name="connsiteY17" fmla="*/ 1674056 h 1828800"/>
              <a:gd name="connsiteX18" fmla="*/ 1350499 w 3713871"/>
              <a:gd name="connsiteY18" fmla="*/ 1702191 h 1828800"/>
              <a:gd name="connsiteX19" fmla="*/ 1434905 w 3713871"/>
              <a:gd name="connsiteY19" fmla="*/ 1730326 h 1828800"/>
              <a:gd name="connsiteX20" fmla="*/ 1477108 w 3713871"/>
              <a:gd name="connsiteY20" fmla="*/ 1744394 h 1828800"/>
              <a:gd name="connsiteX21" fmla="*/ 1519311 w 3713871"/>
              <a:gd name="connsiteY21" fmla="*/ 1758462 h 1828800"/>
              <a:gd name="connsiteX22" fmla="*/ 1575582 w 3713871"/>
              <a:gd name="connsiteY22" fmla="*/ 1772530 h 1828800"/>
              <a:gd name="connsiteX23" fmla="*/ 1617785 w 3713871"/>
              <a:gd name="connsiteY23" fmla="*/ 1800665 h 1828800"/>
              <a:gd name="connsiteX24" fmla="*/ 1730327 w 3713871"/>
              <a:gd name="connsiteY24" fmla="*/ 1828800 h 1828800"/>
              <a:gd name="connsiteX25" fmla="*/ 2180493 w 3713871"/>
              <a:gd name="connsiteY25" fmla="*/ 1814733 h 1828800"/>
              <a:gd name="connsiteX26" fmla="*/ 2293034 w 3713871"/>
              <a:gd name="connsiteY26" fmla="*/ 1800665 h 1828800"/>
              <a:gd name="connsiteX27" fmla="*/ 2433711 w 3713871"/>
              <a:gd name="connsiteY27" fmla="*/ 1786597 h 1828800"/>
              <a:gd name="connsiteX28" fmla="*/ 2574388 w 3713871"/>
              <a:gd name="connsiteY28" fmla="*/ 1758462 h 1828800"/>
              <a:gd name="connsiteX29" fmla="*/ 2616591 w 3713871"/>
              <a:gd name="connsiteY29" fmla="*/ 1744394 h 1828800"/>
              <a:gd name="connsiteX30" fmla="*/ 2672862 w 3713871"/>
              <a:gd name="connsiteY30" fmla="*/ 1730326 h 1828800"/>
              <a:gd name="connsiteX31" fmla="*/ 2715065 w 3713871"/>
              <a:gd name="connsiteY31" fmla="*/ 1716259 h 1828800"/>
              <a:gd name="connsiteX32" fmla="*/ 2869810 w 3713871"/>
              <a:gd name="connsiteY32" fmla="*/ 1674056 h 1828800"/>
              <a:gd name="connsiteX33" fmla="*/ 2912013 w 3713871"/>
              <a:gd name="connsiteY33" fmla="*/ 1659988 h 1828800"/>
              <a:gd name="connsiteX34" fmla="*/ 2954216 w 3713871"/>
              <a:gd name="connsiteY34" fmla="*/ 1631853 h 1828800"/>
              <a:gd name="connsiteX35" fmla="*/ 3052690 w 3713871"/>
              <a:gd name="connsiteY35" fmla="*/ 1603717 h 1828800"/>
              <a:gd name="connsiteX36" fmla="*/ 3094893 w 3713871"/>
              <a:gd name="connsiteY36" fmla="*/ 1575582 h 1828800"/>
              <a:gd name="connsiteX37" fmla="*/ 3123028 w 3713871"/>
              <a:gd name="connsiteY37" fmla="*/ 1547446 h 1828800"/>
              <a:gd name="connsiteX38" fmla="*/ 3165231 w 3713871"/>
              <a:gd name="connsiteY38" fmla="*/ 1533379 h 1828800"/>
              <a:gd name="connsiteX39" fmla="*/ 3207434 w 3713871"/>
              <a:gd name="connsiteY39" fmla="*/ 1505243 h 1828800"/>
              <a:gd name="connsiteX40" fmla="*/ 3249637 w 3713871"/>
              <a:gd name="connsiteY40" fmla="*/ 1491176 h 1828800"/>
              <a:gd name="connsiteX41" fmla="*/ 3291840 w 3713871"/>
              <a:gd name="connsiteY41" fmla="*/ 1448973 h 1828800"/>
              <a:gd name="connsiteX42" fmla="*/ 3376247 w 3713871"/>
              <a:gd name="connsiteY42" fmla="*/ 1392702 h 1828800"/>
              <a:gd name="connsiteX43" fmla="*/ 3390314 w 3713871"/>
              <a:gd name="connsiteY43" fmla="*/ 1350499 h 1828800"/>
              <a:gd name="connsiteX44" fmla="*/ 3474720 w 3713871"/>
              <a:gd name="connsiteY44" fmla="*/ 1280160 h 1828800"/>
              <a:gd name="connsiteX45" fmla="*/ 3530991 w 3713871"/>
              <a:gd name="connsiteY45" fmla="*/ 1209822 h 1828800"/>
              <a:gd name="connsiteX46" fmla="*/ 3601330 w 3713871"/>
              <a:gd name="connsiteY46" fmla="*/ 1139483 h 1828800"/>
              <a:gd name="connsiteX47" fmla="*/ 3643533 w 3713871"/>
              <a:gd name="connsiteY47" fmla="*/ 1041010 h 1828800"/>
              <a:gd name="connsiteX48" fmla="*/ 3657600 w 3713871"/>
              <a:gd name="connsiteY48" fmla="*/ 998806 h 1828800"/>
              <a:gd name="connsiteX49" fmla="*/ 3685736 w 3713871"/>
              <a:gd name="connsiteY49" fmla="*/ 942536 h 1828800"/>
              <a:gd name="connsiteX50" fmla="*/ 3713871 w 3713871"/>
              <a:gd name="connsiteY50" fmla="*/ 815926 h 1828800"/>
              <a:gd name="connsiteX51" fmla="*/ 3699804 w 3713871"/>
              <a:gd name="connsiteY51" fmla="*/ 618979 h 1828800"/>
              <a:gd name="connsiteX52" fmla="*/ 3629465 w 3713871"/>
              <a:gd name="connsiteY52" fmla="*/ 492370 h 1828800"/>
              <a:gd name="connsiteX53" fmla="*/ 3615397 w 3713871"/>
              <a:gd name="connsiteY53" fmla="*/ 450166 h 1828800"/>
              <a:gd name="connsiteX54" fmla="*/ 3530991 w 3713871"/>
              <a:gd name="connsiteY54" fmla="*/ 337625 h 1828800"/>
              <a:gd name="connsiteX55" fmla="*/ 3488788 w 3713871"/>
              <a:gd name="connsiteY55" fmla="*/ 295422 h 1828800"/>
              <a:gd name="connsiteX56" fmla="*/ 3446585 w 3713871"/>
              <a:gd name="connsiteY56" fmla="*/ 225083 h 1828800"/>
              <a:gd name="connsiteX57" fmla="*/ 3418450 w 3713871"/>
              <a:gd name="connsiteY57" fmla="*/ 182880 h 1828800"/>
              <a:gd name="connsiteX58" fmla="*/ 3376247 w 3713871"/>
              <a:gd name="connsiteY58" fmla="*/ 168813 h 1828800"/>
              <a:gd name="connsiteX59" fmla="*/ 3348111 w 3713871"/>
              <a:gd name="connsiteY59" fmla="*/ 140677 h 1828800"/>
              <a:gd name="connsiteX60" fmla="*/ 3291840 w 3713871"/>
              <a:gd name="connsiteY60" fmla="*/ 70339 h 1828800"/>
              <a:gd name="connsiteX61" fmla="*/ 3249637 w 3713871"/>
              <a:gd name="connsiteY61" fmla="*/ 56271 h 1828800"/>
              <a:gd name="connsiteX62" fmla="*/ 3207434 w 3713871"/>
              <a:gd name="connsiteY62" fmla="*/ 28136 h 1828800"/>
              <a:gd name="connsiteX63" fmla="*/ 2968284 w 3713871"/>
              <a:gd name="connsiteY63" fmla="*/ 0 h 1828800"/>
              <a:gd name="connsiteX64" fmla="*/ 2912013 w 3713871"/>
              <a:gd name="connsiteY64" fmla="*/ 14068 h 1828800"/>
              <a:gd name="connsiteX65" fmla="*/ 2869810 w 3713871"/>
              <a:gd name="connsiteY65" fmla="*/ 42203 h 1828800"/>
              <a:gd name="connsiteX66" fmla="*/ 2827607 w 3713871"/>
              <a:gd name="connsiteY66" fmla="*/ 56271 h 1828800"/>
              <a:gd name="connsiteX67" fmla="*/ 2757268 w 3713871"/>
              <a:gd name="connsiteY67" fmla="*/ 98474 h 1828800"/>
              <a:gd name="connsiteX68" fmla="*/ 2616591 w 3713871"/>
              <a:gd name="connsiteY68" fmla="*/ 211016 h 1828800"/>
              <a:gd name="connsiteX69" fmla="*/ 2602524 w 3713871"/>
              <a:gd name="connsiteY69" fmla="*/ 21101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713871" h="1828800">
                <a:moveTo>
                  <a:pt x="0" y="1209822"/>
                </a:moveTo>
                <a:cubicBezTo>
                  <a:pt x="23446" y="1191065"/>
                  <a:pt x="43979" y="1167929"/>
                  <a:pt x="70339" y="1153551"/>
                </a:cubicBezTo>
                <a:cubicBezTo>
                  <a:pt x="96375" y="1139350"/>
                  <a:pt x="154745" y="1125416"/>
                  <a:pt x="154745" y="1125416"/>
                </a:cubicBezTo>
                <a:cubicBezTo>
                  <a:pt x="220394" y="1130105"/>
                  <a:pt x="286327" y="1131793"/>
                  <a:pt x="351693" y="1139483"/>
                </a:cubicBezTo>
                <a:cubicBezTo>
                  <a:pt x="366420" y="1141216"/>
                  <a:pt x="382317" y="1144288"/>
                  <a:pt x="393896" y="1153551"/>
                </a:cubicBezTo>
                <a:cubicBezTo>
                  <a:pt x="407098" y="1164113"/>
                  <a:pt x="410076" y="1183799"/>
                  <a:pt x="422031" y="1195754"/>
                </a:cubicBezTo>
                <a:cubicBezTo>
                  <a:pt x="449303" y="1223026"/>
                  <a:pt x="472111" y="1226515"/>
                  <a:pt x="506437" y="1237957"/>
                </a:cubicBezTo>
                <a:lnTo>
                  <a:pt x="576776" y="1308296"/>
                </a:lnTo>
                <a:cubicBezTo>
                  <a:pt x="590844" y="1322364"/>
                  <a:pt x="602426" y="1339464"/>
                  <a:pt x="618979" y="1350499"/>
                </a:cubicBezTo>
                <a:cubicBezTo>
                  <a:pt x="633047" y="1359877"/>
                  <a:pt x="647980" y="1368072"/>
                  <a:pt x="661182" y="1378634"/>
                </a:cubicBezTo>
                <a:cubicBezTo>
                  <a:pt x="716355" y="1422773"/>
                  <a:pt x="658228" y="1396407"/>
                  <a:pt x="731520" y="1420837"/>
                </a:cubicBezTo>
                <a:cubicBezTo>
                  <a:pt x="852478" y="1501475"/>
                  <a:pt x="699435" y="1404794"/>
                  <a:pt x="815927" y="1463040"/>
                </a:cubicBezTo>
                <a:cubicBezTo>
                  <a:pt x="913079" y="1511616"/>
                  <a:pt x="797288" y="1475966"/>
                  <a:pt x="914400" y="1505243"/>
                </a:cubicBezTo>
                <a:cubicBezTo>
                  <a:pt x="985693" y="1576536"/>
                  <a:pt x="893426" y="1492658"/>
                  <a:pt x="984739" y="1547446"/>
                </a:cubicBezTo>
                <a:cubicBezTo>
                  <a:pt x="1061489" y="1593496"/>
                  <a:pt x="957661" y="1563082"/>
                  <a:pt x="1055077" y="1589650"/>
                </a:cubicBezTo>
                <a:cubicBezTo>
                  <a:pt x="1092383" y="1599824"/>
                  <a:pt x="1130105" y="1608407"/>
                  <a:pt x="1167619" y="1617785"/>
                </a:cubicBezTo>
                <a:lnTo>
                  <a:pt x="1223890" y="1631853"/>
                </a:lnTo>
                <a:cubicBezTo>
                  <a:pt x="1344838" y="1712484"/>
                  <a:pt x="1191811" y="1615813"/>
                  <a:pt x="1308296" y="1674056"/>
                </a:cubicBezTo>
                <a:cubicBezTo>
                  <a:pt x="1323418" y="1681617"/>
                  <a:pt x="1335049" y="1695324"/>
                  <a:pt x="1350499" y="1702191"/>
                </a:cubicBezTo>
                <a:cubicBezTo>
                  <a:pt x="1377600" y="1714236"/>
                  <a:pt x="1406770" y="1720948"/>
                  <a:pt x="1434905" y="1730326"/>
                </a:cubicBezTo>
                <a:lnTo>
                  <a:pt x="1477108" y="1744394"/>
                </a:lnTo>
                <a:cubicBezTo>
                  <a:pt x="1491176" y="1749083"/>
                  <a:pt x="1504925" y="1754865"/>
                  <a:pt x="1519311" y="1758462"/>
                </a:cubicBezTo>
                <a:lnTo>
                  <a:pt x="1575582" y="1772530"/>
                </a:lnTo>
                <a:cubicBezTo>
                  <a:pt x="1589650" y="1781908"/>
                  <a:pt x="1601896" y="1794887"/>
                  <a:pt x="1617785" y="1800665"/>
                </a:cubicBezTo>
                <a:cubicBezTo>
                  <a:pt x="1654125" y="1813880"/>
                  <a:pt x="1730327" y="1828800"/>
                  <a:pt x="1730327" y="1828800"/>
                </a:cubicBezTo>
                <a:lnTo>
                  <a:pt x="2180493" y="1814733"/>
                </a:lnTo>
                <a:cubicBezTo>
                  <a:pt x="2218251" y="1812845"/>
                  <a:pt x="2255460" y="1804840"/>
                  <a:pt x="2293034" y="1800665"/>
                </a:cubicBezTo>
                <a:cubicBezTo>
                  <a:pt x="2339872" y="1795461"/>
                  <a:pt x="2386819" y="1791286"/>
                  <a:pt x="2433711" y="1786597"/>
                </a:cubicBezTo>
                <a:cubicBezTo>
                  <a:pt x="2529061" y="1754815"/>
                  <a:pt x="2412732" y="1790794"/>
                  <a:pt x="2574388" y="1758462"/>
                </a:cubicBezTo>
                <a:cubicBezTo>
                  <a:pt x="2588929" y="1755554"/>
                  <a:pt x="2602333" y="1748468"/>
                  <a:pt x="2616591" y="1744394"/>
                </a:cubicBezTo>
                <a:cubicBezTo>
                  <a:pt x="2635181" y="1739082"/>
                  <a:pt x="2654272" y="1735637"/>
                  <a:pt x="2672862" y="1730326"/>
                </a:cubicBezTo>
                <a:cubicBezTo>
                  <a:pt x="2687120" y="1726252"/>
                  <a:pt x="2700679" y="1719855"/>
                  <a:pt x="2715065" y="1716259"/>
                </a:cubicBezTo>
                <a:cubicBezTo>
                  <a:pt x="2874121" y="1676496"/>
                  <a:pt x="2688752" y="1734409"/>
                  <a:pt x="2869810" y="1674056"/>
                </a:cubicBezTo>
                <a:cubicBezTo>
                  <a:pt x="2883878" y="1669367"/>
                  <a:pt x="2899675" y="1668213"/>
                  <a:pt x="2912013" y="1659988"/>
                </a:cubicBezTo>
                <a:cubicBezTo>
                  <a:pt x="2926081" y="1650610"/>
                  <a:pt x="2938676" y="1638513"/>
                  <a:pt x="2954216" y="1631853"/>
                </a:cubicBezTo>
                <a:cubicBezTo>
                  <a:pt x="3017321" y="1604808"/>
                  <a:pt x="2997937" y="1631094"/>
                  <a:pt x="3052690" y="1603717"/>
                </a:cubicBezTo>
                <a:cubicBezTo>
                  <a:pt x="3067812" y="1596156"/>
                  <a:pt x="3081691" y="1586144"/>
                  <a:pt x="3094893" y="1575582"/>
                </a:cubicBezTo>
                <a:cubicBezTo>
                  <a:pt x="3105250" y="1567296"/>
                  <a:pt x="3111655" y="1554270"/>
                  <a:pt x="3123028" y="1547446"/>
                </a:cubicBezTo>
                <a:cubicBezTo>
                  <a:pt x="3135743" y="1539817"/>
                  <a:pt x="3151163" y="1538068"/>
                  <a:pt x="3165231" y="1533379"/>
                </a:cubicBezTo>
                <a:cubicBezTo>
                  <a:pt x="3179299" y="1524000"/>
                  <a:pt x="3192312" y="1512804"/>
                  <a:pt x="3207434" y="1505243"/>
                </a:cubicBezTo>
                <a:cubicBezTo>
                  <a:pt x="3220697" y="1498611"/>
                  <a:pt x="3237299" y="1499401"/>
                  <a:pt x="3249637" y="1491176"/>
                </a:cubicBezTo>
                <a:cubicBezTo>
                  <a:pt x="3266190" y="1480141"/>
                  <a:pt x="3276136" y="1461187"/>
                  <a:pt x="3291840" y="1448973"/>
                </a:cubicBezTo>
                <a:cubicBezTo>
                  <a:pt x="3318532" y="1428213"/>
                  <a:pt x="3376247" y="1392702"/>
                  <a:pt x="3376247" y="1392702"/>
                </a:cubicBezTo>
                <a:cubicBezTo>
                  <a:pt x="3380936" y="1378634"/>
                  <a:pt x="3382089" y="1362837"/>
                  <a:pt x="3390314" y="1350499"/>
                </a:cubicBezTo>
                <a:cubicBezTo>
                  <a:pt x="3418954" y="1307538"/>
                  <a:pt x="3437650" y="1309816"/>
                  <a:pt x="3474720" y="1280160"/>
                </a:cubicBezTo>
                <a:cubicBezTo>
                  <a:pt x="3520432" y="1243590"/>
                  <a:pt x="3488334" y="1258573"/>
                  <a:pt x="3530991" y="1209822"/>
                </a:cubicBezTo>
                <a:cubicBezTo>
                  <a:pt x="3552826" y="1184868"/>
                  <a:pt x="3601330" y="1139483"/>
                  <a:pt x="3601330" y="1139483"/>
                </a:cubicBezTo>
                <a:cubicBezTo>
                  <a:pt x="3630608" y="1022368"/>
                  <a:pt x="3594957" y="1138164"/>
                  <a:pt x="3643533" y="1041010"/>
                </a:cubicBezTo>
                <a:cubicBezTo>
                  <a:pt x="3650165" y="1027747"/>
                  <a:pt x="3651759" y="1012436"/>
                  <a:pt x="3657600" y="998806"/>
                </a:cubicBezTo>
                <a:cubicBezTo>
                  <a:pt x="3665861" y="979531"/>
                  <a:pt x="3676357" y="961293"/>
                  <a:pt x="3685736" y="942536"/>
                </a:cubicBezTo>
                <a:cubicBezTo>
                  <a:pt x="3691163" y="920830"/>
                  <a:pt x="3713871" y="833791"/>
                  <a:pt x="3713871" y="815926"/>
                </a:cubicBezTo>
                <a:cubicBezTo>
                  <a:pt x="3713871" y="750110"/>
                  <a:pt x="3707494" y="684344"/>
                  <a:pt x="3699804" y="618979"/>
                </a:cubicBezTo>
                <a:cubicBezTo>
                  <a:pt x="3692091" y="553415"/>
                  <a:pt x="3655086" y="569233"/>
                  <a:pt x="3629465" y="492370"/>
                </a:cubicBezTo>
                <a:cubicBezTo>
                  <a:pt x="3624776" y="478302"/>
                  <a:pt x="3621238" y="463796"/>
                  <a:pt x="3615397" y="450166"/>
                </a:cubicBezTo>
                <a:cubicBezTo>
                  <a:pt x="3585399" y="380170"/>
                  <a:pt x="3589442" y="396076"/>
                  <a:pt x="3530991" y="337625"/>
                </a:cubicBezTo>
                <a:lnTo>
                  <a:pt x="3488788" y="295422"/>
                </a:lnTo>
                <a:cubicBezTo>
                  <a:pt x="3464357" y="222131"/>
                  <a:pt x="3490723" y="280256"/>
                  <a:pt x="3446585" y="225083"/>
                </a:cubicBezTo>
                <a:cubicBezTo>
                  <a:pt x="3436023" y="211881"/>
                  <a:pt x="3431652" y="193442"/>
                  <a:pt x="3418450" y="182880"/>
                </a:cubicBezTo>
                <a:cubicBezTo>
                  <a:pt x="3406871" y="173617"/>
                  <a:pt x="3390315" y="173502"/>
                  <a:pt x="3376247" y="168813"/>
                </a:cubicBezTo>
                <a:cubicBezTo>
                  <a:pt x="3366868" y="159434"/>
                  <a:pt x="3356397" y="151034"/>
                  <a:pt x="3348111" y="140677"/>
                </a:cubicBezTo>
                <a:cubicBezTo>
                  <a:pt x="3330415" y="118557"/>
                  <a:pt x="3317971" y="86017"/>
                  <a:pt x="3291840" y="70339"/>
                </a:cubicBezTo>
                <a:cubicBezTo>
                  <a:pt x="3279124" y="62710"/>
                  <a:pt x="3262900" y="62903"/>
                  <a:pt x="3249637" y="56271"/>
                </a:cubicBezTo>
                <a:cubicBezTo>
                  <a:pt x="3234515" y="48710"/>
                  <a:pt x="3222974" y="34796"/>
                  <a:pt x="3207434" y="28136"/>
                </a:cubicBezTo>
                <a:cubicBezTo>
                  <a:pt x="3150543" y="3754"/>
                  <a:pt x="2984835" y="1273"/>
                  <a:pt x="2968284" y="0"/>
                </a:cubicBezTo>
                <a:cubicBezTo>
                  <a:pt x="2949527" y="4689"/>
                  <a:pt x="2929784" y="6452"/>
                  <a:pt x="2912013" y="14068"/>
                </a:cubicBezTo>
                <a:cubicBezTo>
                  <a:pt x="2896473" y="20728"/>
                  <a:pt x="2884932" y="34642"/>
                  <a:pt x="2869810" y="42203"/>
                </a:cubicBezTo>
                <a:cubicBezTo>
                  <a:pt x="2856547" y="48835"/>
                  <a:pt x="2841675" y="51582"/>
                  <a:pt x="2827607" y="56271"/>
                </a:cubicBezTo>
                <a:cubicBezTo>
                  <a:pt x="2723641" y="160233"/>
                  <a:pt x="2885110" y="7157"/>
                  <a:pt x="2757268" y="98474"/>
                </a:cubicBezTo>
                <a:cubicBezTo>
                  <a:pt x="2722974" y="122970"/>
                  <a:pt x="2664573" y="211016"/>
                  <a:pt x="2616591" y="211016"/>
                </a:cubicBezTo>
                <a:lnTo>
                  <a:pt x="2602524" y="21101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kcijski gumb: Naprijed ili dalje 15">
            <a:hlinkClick r:id="" action="ppaction://hlinkshowjump?jump=nextslide" highlightClick="1"/>
          </p:cNvPr>
          <p:cNvSpPr/>
          <p:nvPr/>
        </p:nvSpPr>
        <p:spPr>
          <a:xfrm>
            <a:off x="3801962" y="801858"/>
            <a:ext cx="291736" cy="19601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5" name="Grupa 44"/>
          <p:cNvGrpSpPr/>
          <p:nvPr/>
        </p:nvGrpSpPr>
        <p:grpSpPr>
          <a:xfrm>
            <a:off x="4288302" y="731519"/>
            <a:ext cx="257906" cy="309025"/>
            <a:chOff x="4220308" y="576775"/>
            <a:chExt cx="1842867" cy="1814733"/>
          </a:xfrm>
        </p:grpSpPr>
        <p:sp>
          <p:nvSpPr>
            <p:cNvPr id="38" name="Prostoručno 37"/>
            <p:cNvSpPr/>
            <p:nvPr/>
          </p:nvSpPr>
          <p:spPr>
            <a:xfrm>
              <a:off x="4220308" y="984738"/>
              <a:ext cx="1069144" cy="1392702"/>
            </a:xfrm>
            <a:custGeom>
              <a:avLst/>
              <a:gdLst>
                <a:gd name="connsiteX0" fmla="*/ 1069144 w 1069144"/>
                <a:gd name="connsiteY0" fmla="*/ 815927 h 1392702"/>
                <a:gd name="connsiteX1" fmla="*/ 1012874 w 1069144"/>
                <a:gd name="connsiteY1" fmla="*/ 886265 h 1392702"/>
                <a:gd name="connsiteX2" fmla="*/ 970670 w 1069144"/>
                <a:gd name="connsiteY2" fmla="*/ 956604 h 1392702"/>
                <a:gd name="connsiteX3" fmla="*/ 956603 w 1069144"/>
                <a:gd name="connsiteY3" fmla="*/ 998807 h 1392702"/>
                <a:gd name="connsiteX4" fmla="*/ 900332 w 1069144"/>
                <a:gd name="connsiteY4" fmla="*/ 1069145 h 1392702"/>
                <a:gd name="connsiteX5" fmla="*/ 872197 w 1069144"/>
                <a:gd name="connsiteY5" fmla="*/ 1153551 h 1392702"/>
                <a:gd name="connsiteX6" fmla="*/ 787790 w 1069144"/>
                <a:gd name="connsiteY6" fmla="*/ 1266093 h 1392702"/>
                <a:gd name="connsiteX7" fmla="*/ 759655 w 1069144"/>
                <a:gd name="connsiteY7" fmla="*/ 1308296 h 1392702"/>
                <a:gd name="connsiteX8" fmla="*/ 731520 w 1069144"/>
                <a:gd name="connsiteY8" fmla="*/ 1350499 h 1392702"/>
                <a:gd name="connsiteX9" fmla="*/ 717452 w 1069144"/>
                <a:gd name="connsiteY9" fmla="*/ 1392702 h 1392702"/>
                <a:gd name="connsiteX10" fmla="*/ 661181 w 1069144"/>
                <a:gd name="connsiteY10" fmla="*/ 1378634 h 1392702"/>
                <a:gd name="connsiteX11" fmla="*/ 576775 w 1069144"/>
                <a:gd name="connsiteY11" fmla="*/ 1322364 h 1392702"/>
                <a:gd name="connsiteX12" fmla="*/ 492369 w 1069144"/>
                <a:gd name="connsiteY12" fmla="*/ 1280160 h 1392702"/>
                <a:gd name="connsiteX13" fmla="*/ 450166 w 1069144"/>
                <a:gd name="connsiteY13" fmla="*/ 1266093 h 1392702"/>
                <a:gd name="connsiteX14" fmla="*/ 422030 w 1069144"/>
                <a:gd name="connsiteY14" fmla="*/ 1237957 h 1392702"/>
                <a:gd name="connsiteX15" fmla="*/ 337624 w 1069144"/>
                <a:gd name="connsiteY15" fmla="*/ 1209822 h 1392702"/>
                <a:gd name="connsiteX16" fmla="*/ 267286 w 1069144"/>
                <a:gd name="connsiteY16" fmla="*/ 1139484 h 1392702"/>
                <a:gd name="connsiteX17" fmla="*/ 211015 w 1069144"/>
                <a:gd name="connsiteY17" fmla="*/ 1069145 h 1392702"/>
                <a:gd name="connsiteX18" fmla="*/ 168812 w 1069144"/>
                <a:gd name="connsiteY18" fmla="*/ 1041010 h 1392702"/>
                <a:gd name="connsiteX19" fmla="*/ 126609 w 1069144"/>
                <a:gd name="connsiteY19" fmla="*/ 956604 h 1392702"/>
                <a:gd name="connsiteX20" fmla="*/ 112541 w 1069144"/>
                <a:gd name="connsiteY20" fmla="*/ 914400 h 1392702"/>
                <a:gd name="connsiteX21" fmla="*/ 70338 w 1069144"/>
                <a:gd name="connsiteY21" fmla="*/ 886265 h 1392702"/>
                <a:gd name="connsiteX22" fmla="*/ 56270 w 1069144"/>
                <a:gd name="connsiteY22" fmla="*/ 844062 h 1392702"/>
                <a:gd name="connsiteX23" fmla="*/ 28135 w 1069144"/>
                <a:gd name="connsiteY23" fmla="*/ 801859 h 1392702"/>
                <a:gd name="connsiteX24" fmla="*/ 0 w 1069144"/>
                <a:gd name="connsiteY24" fmla="*/ 717453 h 1392702"/>
                <a:gd name="connsiteX25" fmla="*/ 14067 w 1069144"/>
                <a:gd name="connsiteY25" fmla="*/ 225084 h 1392702"/>
                <a:gd name="connsiteX26" fmla="*/ 42203 w 1069144"/>
                <a:gd name="connsiteY26" fmla="*/ 196948 h 1392702"/>
                <a:gd name="connsiteX27" fmla="*/ 98474 w 1069144"/>
                <a:gd name="connsiteY27" fmla="*/ 126610 h 1392702"/>
                <a:gd name="connsiteX28" fmla="*/ 112541 w 1069144"/>
                <a:gd name="connsiteY28" fmla="*/ 84407 h 1392702"/>
                <a:gd name="connsiteX29" fmla="*/ 182880 w 1069144"/>
                <a:gd name="connsiteY29" fmla="*/ 28136 h 1392702"/>
                <a:gd name="connsiteX30" fmla="*/ 211015 w 1069144"/>
                <a:gd name="connsiteY30" fmla="*/ 0 h 1392702"/>
                <a:gd name="connsiteX31" fmla="*/ 253218 w 1069144"/>
                <a:gd name="connsiteY31" fmla="*/ 14068 h 1392702"/>
                <a:gd name="connsiteX32" fmla="*/ 309489 w 1069144"/>
                <a:gd name="connsiteY32" fmla="*/ 84407 h 1392702"/>
                <a:gd name="connsiteX33" fmla="*/ 351692 w 1069144"/>
                <a:gd name="connsiteY33" fmla="*/ 126610 h 1392702"/>
                <a:gd name="connsiteX34" fmla="*/ 379827 w 1069144"/>
                <a:gd name="connsiteY34" fmla="*/ 168813 h 1392702"/>
                <a:gd name="connsiteX35" fmla="*/ 436098 w 1069144"/>
                <a:gd name="connsiteY35" fmla="*/ 225084 h 1392702"/>
                <a:gd name="connsiteX36" fmla="*/ 464234 w 1069144"/>
                <a:gd name="connsiteY36" fmla="*/ 253219 h 1392702"/>
                <a:gd name="connsiteX37" fmla="*/ 506437 w 1069144"/>
                <a:gd name="connsiteY37" fmla="*/ 281354 h 1392702"/>
                <a:gd name="connsiteX38" fmla="*/ 534572 w 1069144"/>
                <a:gd name="connsiteY38" fmla="*/ 309490 h 1392702"/>
                <a:gd name="connsiteX39" fmla="*/ 633046 w 1069144"/>
                <a:gd name="connsiteY39" fmla="*/ 379828 h 139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69144" h="1392702">
                  <a:moveTo>
                    <a:pt x="1069144" y="815927"/>
                  </a:moveTo>
                  <a:cubicBezTo>
                    <a:pt x="1050387" y="839373"/>
                    <a:pt x="1028787" y="860803"/>
                    <a:pt x="1012874" y="886265"/>
                  </a:cubicBezTo>
                  <a:cubicBezTo>
                    <a:pt x="952002" y="983660"/>
                    <a:pt x="1047404" y="879870"/>
                    <a:pt x="970670" y="956604"/>
                  </a:cubicBezTo>
                  <a:cubicBezTo>
                    <a:pt x="965981" y="970672"/>
                    <a:pt x="964232" y="986092"/>
                    <a:pt x="956603" y="998807"/>
                  </a:cubicBezTo>
                  <a:cubicBezTo>
                    <a:pt x="906490" y="1082329"/>
                    <a:pt x="948600" y="960542"/>
                    <a:pt x="900332" y="1069145"/>
                  </a:cubicBezTo>
                  <a:cubicBezTo>
                    <a:pt x="888287" y="1096246"/>
                    <a:pt x="893168" y="1132580"/>
                    <a:pt x="872197" y="1153551"/>
                  </a:cubicBezTo>
                  <a:cubicBezTo>
                    <a:pt x="820151" y="1205597"/>
                    <a:pt x="851417" y="1170652"/>
                    <a:pt x="787790" y="1266093"/>
                  </a:cubicBezTo>
                  <a:lnTo>
                    <a:pt x="759655" y="1308296"/>
                  </a:lnTo>
                  <a:cubicBezTo>
                    <a:pt x="750277" y="1322364"/>
                    <a:pt x="736867" y="1334459"/>
                    <a:pt x="731520" y="1350499"/>
                  </a:cubicBezTo>
                  <a:lnTo>
                    <a:pt x="717452" y="1392702"/>
                  </a:lnTo>
                  <a:cubicBezTo>
                    <a:pt x="698695" y="1388013"/>
                    <a:pt x="678474" y="1387281"/>
                    <a:pt x="661181" y="1378634"/>
                  </a:cubicBezTo>
                  <a:cubicBezTo>
                    <a:pt x="630936" y="1363512"/>
                    <a:pt x="608854" y="1333057"/>
                    <a:pt x="576775" y="1322364"/>
                  </a:cubicBezTo>
                  <a:cubicBezTo>
                    <a:pt x="470690" y="1287002"/>
                    <a:pt x="601459" y="1334705"/>
                    <a:pt x="492369" y="1280160"/>
                  </a:cubicBezTo>
                  <a:cubicBezTo>
                    <a:pt x="479106" y="1273528"/>
                    <a:pt x="464234" y="1270782"/>
                    <a:pt x="450166" y="1266093"/>
                  </a:cubicBezTo>
                  <a:cubicBezTo>
                    <a:pt x="440787" y="1256714"/>
                    <a:pt x="433893" y="1243889"/>
                    <a:pt x="422030" y="1237957"/>
                  </a:cubicBezTo>
                  <a:cubicBezTo>
                    <a:pt x="395504" y="1224694"/>
                    <a:pt x="337624" y="1209822"/>
                    <a:pt x="337624" y="1209822"/>
                  </a:cubicBezTo>
                  <a:cubicBezTo>
                    <a:pt x="289392" y="1137474"/>
                    <a:pt x="334275" y="1193075"/>
                    <a:pt x="267286" y="1139484"/>
                  </a:cubicBezTo>
                  <a:cubicBezTo>
                    <a:pt x="197677" y="1083797"/>
                    <a:pt x="284134" y="1142264"/>
                    <a:pt x="211015" y="1069145"/>
                  </a:cubicBezTo>
                  <a:cubicBezTo>
                    <a:pt x="199060" y="1057190"/>
                    <a:pt x="182880" y="1050388"/>
                    <a:pt x="168812" y="1041010"/>
                  </a:cubicBezTo>
                  <a:cubicBezTo>
                    <a:pt x="133450" y="934928"/>
                    <a:pt x="181152" y="1065690"/>
                    <a:pt x="126609" y="956604"/>
                  </a:cubicBezTo>
                  <a:cubicBezTo>
                    <a:pt x="119977" y="943341"/>
                    <a:pt x="121805" y="925979"/>
                    <a:pt x="112541" y="914400"/>
                  </a:cubicBezTo>
                  <a:cubicBezTo>
                    <a:pt x="101979" y="901198"/>
                    <a:pt x="84406" y="895643"/>
                    <a:pt x="70338" y="886265"/>
                  </a:cubicBezTo>
                  <a:cubicBezTo>
                    <a:pt x="65649" y="872197"/>
                    <a:pt x="62902" y="857325"/>
                    <a:pt x="56270" y="844062"/>
                  </a:cubicBezTo>
                  <a:cubicBezTo>
                    <a:pt x="48709" y="828940"/>
                    <a:pt x="35002" y="817309"/>
                    <a:pt x="28135" y="801859"/>
                  </a:cubicBezTo>
                  <a:cubicBezTo>
                    <a:pt x="16090" y="774758"/>
                    <a:pt x="0" y="717453"/>
                    <a:pt x="0" y="717453"/>
                  </a:cubicBezTo>
                  <a:cubicBezTo>
                    <a:pt x="4689" y="553330"/>
                    <a:pt x="798" y="388737"/>
                    <a:pt x="14067" y="225084"/>
                  </a:cubicBezTo>
                  <a:cubicBezTo>
                    <a:pt x="15139" y="211864"/>
                    <a:pt x="33917" y="207305"/>
                    <a:pt x="42203" y="196948"/>
                  </a:cubicBezTo>
                  <a:cubicBezTo>
                    <a:pt x="113183" y="108222"/>
                    <a:pt x="30543" y="194539"/>
                    <a:pt x="98474" y="126610"/>
                  </a:cubicBezTo>
                  <a:cubicBezTo>
                    <a:pt x="103163" y="112542"/>
                    <a:pt x="104912" y="97122"/>
                    <a:pt x="112541" y="84407"/>
                  </a:cubicBezTo>
                  <a:cubicBezTo>
                    <a:pt x="128218" y="58278"/>
                    <a:pt x="160762" y="45831"/>
                    <a:pt x="182880" y="28136"/>
                  </a:cubicBezTo>
                  <a:cubicBezTo>
                    <a:pt x="193237" y="19850"/>
                    <a:pt x="201637" y="9379"/>
                    <a:pt x="211015" y="0"/>
                  </a:cubicBezTo>
                  <a:cubicBezTo>
                    <a:pt x="225083" y="4689"/>
                    <a:pt x="240503" y="6439"/>
                    <a:pt x="253218" y="14068"/>
                  </a:cubicBezTo>
                  <a:cubicBezTo>
                    <a:pt x="280504" y="30440"/>
                    <a:pt x="290319" y="61403"/>
                    <a:pt x="309489" y="84407"/>
                  </a:cubicBezTo>
                  <a:cubicBezTo>
                    <a:pt x="322225" y="99691"/>
                    <a:pt x="338956" y="111326"/>
                    <a:pt x="351692" y="126610"/>
                  </a:cubicBezTo>
                  <a:cubicBezTo>
                    <a:pt x="362516" y="139598"/>
                    <a:pt x="368824" y="155976"/>
                    <a:pt x="379827" y="168813"/>
                  </a:cubicBezTo>
                  <a:cubicBezTo>
                    <a:pt x="397090" y="188953"/>
                    <a:pt x="417341" y="206327"/>
                    <a:pt x="436098" y="225084"/>
                  </a:cubicBezTo>
                  <a:cubicBezTo>
                    <a:pt x="445477" y="234462"/>
                    <a:pt x="453198" y="245862"/>
                    <a:pt x="464234" y="253219"/>
                  </a:cubicBezTo>
                  <a:cubicBezTo>
                    <a:pt x="478302" y="262597"/>
                    <a:pt x="493235" y="270792"/>
                    <a:pt x="506437" y="281354"/>
                  </a:cubicBezTo>
                  <a:cubicBezTo>
                    <a:pt x="516794" y="289640"/>
                    <a:pt x="523961" y="301532"/>
                    <a:pt x="534572" y="309490"/>
                  </a:cubicBezTo>
                  <a:cubicBezTo>
                    <a:pt x="654474" y="399417"/>
                    <a:pt x="589188" y="335970"/>
                    <a:pt x="633046" y="379828"/>
                  </a:cubicBezTo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0" name="Prostoručno 39"/>
            <p:cNvSpPr/>
            <p:nvPr/>
          </p:nvSpPr>
          <p:spPr>
            <a:xfrm>
              <a:off x="4290141" y="576775"/>
              <a:ext cx="1725405" cy="621142"/>
            </a:xfrm>
            <a:custGeom>
              <a:avLst/>
              <a:gdLst>
                <a:gd name="connsiteX0" fmla="*/ 1083717 w 1725405"/>
                <a:gd name="connsiteY0" fmla="*/ 534573 h 621142"/>
                <a:gd name="connsiteX1" fmla="*/ 1252530 w 1725405"/>
                <a:gd name="connsiteY1" fmla="*/ 548640 h 621142"/>
                <a:gd name="connsiteX2" fmla="*/ 1365071 w 1725405"/>
                <a:gd name="connsiteY2" fmla="*/ 576776 h 621142"/>
                <a:gd name="connsiteX3" fmla="*/ 1407274 w 1725405"/>
                <a:gd name="connsiteY3" fmla="*/ 590843 h 621142"/>
                <a:gd name="connsiteX4" fmla="*/ 1576087 w 1725405"/>
                <a:gd name="connsiteY4" fmla="*/ 618979 h 621142"/>
                <a:gd name="connsiteX5" fmla="*/ 1716764 w 1725405"/>
                <a:gd name="connsiteY5" fmla="*/ 604911 h 621142"/>
                <a:gd name="connsiteX6" fmla="*/ 1702696 w 1725405"/>
                <a:gd name="connsiteY6" fmla="*/ 520505 h 621142"/>
                <a:gd name="connsiteX7" fmla="*/ 1674561 w 1725405"/>
                <a:gd name="connsiteY7" fmla="*/ 478302 h 621142"/>
                <a:gd name="connsiteX8" fmla="*/ 1576087 w 1725405"/>
                <a:gd name="connsiteY8" fmla="*/ 407963 h 621142"/>
                <a:gd name="connsiteX9" fmla="*/ 1519816 w 1725405"/>
                <a:gd name="connsiteY9" fmla="*/ 337625 h 621142"/>
                <a:gd name="connsiteX10" fmla="*/ 1505748 w 1725405"/>
                <a:gd name="connsiteY10" fmla="*/ 295422 h 621142"/>
                <a:gd name="connsiteX11" fmla="*/ 1463545 w 1725405"/>
                <a:gd name="connsiteY11" fmla="*/ 267287 h 621142"/>
                <a:gd name="connsiteX12" fmla="*/ 1407274 w 1725405"/>
                <a:gd name="connsiteY12" fmla="*/ 196948 h 621142"/>
                <a:gd name="connsiteX13" fmla="*/ 1322868 w 1725405"/>
                <a:gd name="connsiteY13" fmla="*/ 112542 h 621142"/>
                <a:gd name="connsiteX14" fmla="*/ 1238462 w 1725405"/>
                <a:gd name="connsiteY14" fmla="*/ 84407 h 621142"/>
                <a:gd name="connsiteX15" fmla="*/ 1210327 w 1725405"/>
                <a:gd name="connsiteY15" fmla="*/ 56271 h 621142"/>
                <a:gd name="connsiteX16" fmla="*/ 999311 w 1725405"/>
                <a:gd name="connsiteY16" fmla="*/ 28136 h 621142"/>
                <a:gd name="connsiteX17" fmla="*/ 830499 w 1725405"/>
                <a:gd name="connsiteY17" fmla="*/ 0 h 621142"/>
                <a:gd name="connsiteX18" fmla="*/ 506942 w 1725405"/>
                <a:gd name="connsiteY18" fmla="*/ 28136 h 621142"/>
                <a:gd name="connsiteX19" fmla="*/ 380333 w 1725405"/>
                <a:gd name="connsiteY19" fmla="*/ 70339 h 621142"/>
                <a:gd name="connsiteX20" fmla="*/ 338130 w 1725405"/>
                <a:gd name="connsiteY20" fmla="*/ 84407 h 621142"/>
                <a:gd name="connsiteX21" fmla="*/ 267791 w 1725405"/>
                <a:gd name="connsiteY21" fmla="*/ 126610 h 621142"/>
                <a:gd name="connsiteX22" fmla="*/ 225588 w 1725405"/>
                <a:gd name="connsiteY22" fmla="*/ 168813 h 621142"/>
                <a:gd name="connsiteX23" fmla="*/ 169317 w 1725405"/>
                <a:gd name="connsiteY23" fmla="*/ 225083 h 621142"/>
                <a:gd name="connsiteX24" fmla="*/ 113047 w 1725405"/>
                <a:gd name="connsiteY24" fmla="*/ 295422 h 621142"/>
                <a:gd name="connsiteX25" fmla="*/ 84911 w 1725405"/>
                <a:gd name="connsiteY25" fmla="*/ 323557 h 621142"/>
                <a:gd name="connsiteX26" fmla="*/ 70844 w 1725405"/>
                <a:gd name="connsiteY26" fmla="*/ 365760 h 621142"/>
                <a:gd name="connsiteX27" fmla="*/ 42708 w 1725405"/>
                <a:gd name="connsiteY27" fmla="*/ 393896 h 621142"/>
                <a:gd name="connsiteX28" fmla="*/ 505 w 1725405"/>
                <a:gd name="connsiteY28" fmla="*/ 478302 h 621142"/>
                <a:gd name="connsiteX29" fmla="*/ 505 w 1725405"/>
                <a:gd name="connsiteY29" fmla="*/ 492370 h 6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5405" h="621142">
                  <a:moveTo>
                    <a:pt x="1083717" y="534573"/>
                  </a:moveTo>
                  <a:cubicBezTo>
                    <a:pt x="1139988" y="539262"/>
                    <a:pt x="1196689" y="540264"/>
                    <a:pt x="1252530" y="548640"/>
                  </a:cubicBezTo>
                  <a:cubicBezTo>
                    <a:pt x="1290770" y="554376"/>
                    <a:pt x="1328387" y="564549"/>
                    <a:pt x="1365071" y="576776"/>
                  </a:cubicBezTo>
                  <a:cubicBezTo>
                    <a:pt x="1379139" y="581465"/>
                    <a:pt x="1392733" y="587935"/>
                    <a:pt x="1407274" y="590843"/>
                  </a:cubicBezTo>
                  <a:cubicBezTo>
                    <a:pt x="1463213" y="602031"/>
                    <a:pt x="1576087" y="618979"/>
                    <a:pt x="1576087" y="618979"/>
                  </a:cubicBezTo>
                  <a:cubicBezTo>
                    <a:pt x="1622979" y="614290"/>
                    <a:pt x="1679565" y="633844"/>
                    <a:pt x="1716764" y="604911"/>
                  </a:cubicBezTo>
                  <a:cubicBezTo>
                    <a:pt x="1739279" y="587399"/>
                    <a:pt x="1711716" y="547565"/>
                    <a:pt x="1702696" y="520505"/>
                  </a:cubicBezTo>
                  <a:cubicBezTo>
                    <a:pt x="1697349" y="504465"/>
                    <a:pt x="1685564" y="491139"/>
                    <a:pt x="1674561" y="478302"/>
                  </a:cubicBezTo>
                  <a:cubicBezTo>
                    <a:pt x="1621156" y="415996"/>
                    <a:pt x="1635991" y="427932"/>
                    <a:pt x="1576087" y="407963"/>
                  </a:cubicBezTo>
                  <a:cubicBezTo>
                    <a:pt x="1540727" y="301884"/>
                    <a:pt x="1592538" y="428527"/>
                    <a:pt x="1519816" y="337625"/>
                  </a:cubicBezTo>
                  <a:cubicBezTo>
                    <a:pt x="1510553" y="326046"/>
                    <a:pt x="1515011" y="307001"/>
                    <a:pt x="1505748" y="295422"/>
                  </a:cubicBezTo>
                  <a:cubicBezTo>
                    <a:pt x="1495186" y="282220"/>
                    <a:pt x="1476747" y="277849"/>
                    <a:pt x="1463545" y="267287"/>
                  </a:cubicBezTo>
                  <a:cubicBezTo>
                    <a:pt x="1416004" y="229254"/>
                    <a:pt x="1452265" y="247562"/>
                    <a:pt x="1407274" y="196948"/>
                  </a:cubicBezTo>
                  <a:cubicBezTo>
                    <a:pt x="1380839" y="167209"/>
                    <a:pt x="1360616" y="125124"/>
                    <a:pt x="1322868" y="112542"/>
                  </a:cubicBezTo>
                  <a:lnTo>
                    <a:pt x="1238462" y="84407"/>
                  </a:lnTo>
                  <a:cubicBezTo>
                    <a:pt x="1229084" y="75028"/>
                    <a:pt x="1222518" y="61496"/>
                    <a:pt x="1210327" y="56271"/>
                  </a:cubicBezTo>
                  <a:cubicBezTo>
                    <a:pt x="1174719" y="41010"/>
                    <a:pt x="1004248" y="28717"/>
                    <a:pt x="999311" y="28136"/>
                  </a:cubicBezTo>
                  <a:cubicBezTo>
                    <a:pt x="914561" y="18166"/>
                    <a:pt x="906386" y="15178"/>
                    <a:pt x="830499" y="0"/>
                  </a:cubicBezTo>
                  <a:cubicBezTo>
                    <a:pt x="677110" y="8073"/>
                    <a:pt x="620901" y="-6052"/>
                    <a:pt x="506942" y="28136"/>
                  </a:cubicBezTo>
                  <a:cubicBezTo>
                    <a:pt x="506907" y="28146"/>
                    <a:pt x="401452" y="63299"/>
                    <a:pt x="380333" y="70339"/>
                  </a:cubicBezTo>
                  <a:lnTo>
                    <a:pt x="338130" y="84407"/>
                  </a:lnTo>
                  <a:cubicBezTo>
                    <a:pt x="250501" y="172033"/>
                    <a:pt x="377368" y="53558"/>
                    <a:pt x="267791" y="126610"/>
                  </a:cubicBezTo>
                  <a:cubicBezTo>
                    <a:pt x="251238" y="137646"/>
                    <a:pt x="239656" y="154745"/>
                    <a:pt x="225588" y="168813"/>
                  </a:cubicBezTo>
                  <a:cubicBezTo>
                    <a:pt x="200580" y="243842"/>
                    <a:pt x="231841" y="187569"/>
                    <a:pt x="169317" y="225083"/>
                  </a:cubicBezTo>
                  <a:cubicBezTo>
                    <a:pt x="143190" y="240759"/>
                    <a:pt x="130739" y="273307"/>
                    <a:pt x="113047" y="295422"/>
                  </a:cubicBezTo>
                  <a:cubicBezTo>
                    <a:pt x="104761" y="305779"/>
                    <a:pt x="94290" y="314179"/>
                    <a:pt x="84911" y="323557"/>
                  </a:cubicBezTo>
                  <a:cubicBezTo>
                    <a:pt x="80222" y="337625"/>
                    <a:pt x="78473" y="353045"/>
                    <a:pt x="70844" y="365760"/>
                  </a:cubicBezTo>
                  <a:cubicBezTo>
                    <a:pt x="64020" y="377133"/>
                    <a:pt x="50994" y="383539"/>
                    <a:pt x="42708" y="393896"/>
                  </a:cubicBezTo>
                  <a:cubicBezTo>
                    <a:pt x="17703" y="425152"/>
                    <a:pt x="9960" y="440482"/>
                    <a:pt x="505" y="478302"/>
                  </a:cubicBezTo>
                  <a:cubicBezTo>
                    <a:pt x="-632" y="482851"/>
                    <a:pt x="505" y="487681"/>
                    <a:pt x="505" y="492370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Elipsa 41"/>
            <p:cNvSpPr/>
            <p:nvPr/>
          </p:nvSpPr>
          <p:spPr>
            <a:xfrm>
              <a:off x="4881490" y="1068653"/>
              <a:ext cx="634218" cy="638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Prostoručno 42"/>
            <p:cNvSpPr/>
            <p:nvPr/>
          </p:nvSpPr>
          <p:spPr>
            <a:xfrm>
              <a:off x="4572000" y="1097280"/>
              <a:ext cx="397046" cy="267286"/>
            </a:xfrm>
            <a:custGeom>
              <a:avLst/>
              <a:gdLst>
                <a:gd name="connsiteX0" fmla="*/ 0 w 397046"/>
                <a:gd name="connsiteY0" fmla="*/ 0 h 267286"/>
                <a:gd name="connsiteX1" fmla="*/ 323557 w 397046"/>
                <a:gd name="connsiteY1" fmla="*/ 14068 h 267286"/>
                <a:gd name="connsiteX2" fmla="*/ 393895 w 397046"/>
                <a:gd name="connsiteY2" fmla="*/ 28135 h 267286"/>
                <a:gd name="connsiteX3" fmla="*/ 365760 w 397046"/>
                <a:gd name="connsiteY3" fmla="*/ 112542 h 267286"/>
                <a:gd name="connsiteX4" fmla="*/ 337625 w 397046"/>
                <a:gd name="connsiteY4" fmla="*/ 154745 h 267286"/>
                <a:gd name="connsiteX5" fmla="*/ 309489 w 397046"/>
                <a:gd name="connsiteY5" fmla="*/ 239151 h 267286"/>
                <a:gd name="connsiteX6" fmla="*/ 267286 w 397046"/>
                <a:gd name="connsiteY6" fmla="*/ 267286 h 267286"/>
                <a:gd name="connsiteX7" fmla="*/ 225083 w 397046"/>
                <a:gd name="connsiteY7" fmla="*/ 253218 h 267286"/>
                <a:gd name="connsiteX8" fmla="*/ 168812 w 397046"/>
                <a:gd name="connsiteY8" fmla="*/ 196948 h 267286"/>
                <a:gd name="connsiteX9" fmla="*/ 154745 w 397046"/>
                <a:gd name="connsiteY9" fmla="*/ 154745 h 267286"/>
                <a:gd name="connsiteX10" fmla="*/ 112542 w 397046"/>
                <a:gd name="connsiteY10" fmla="*/ 140677 h 267286"/>
                <a:gd name="connsiteX11" fmla="*/ 56271 w 397046"/>
                <a:gd name="connsiteY11" fmla="*/ 84406 h 267286"/>
                <a:gd name="connsiteX12" fmla="*/ 0 w 397046"/>
                <a:gd name="connsiteY12" fmla="*/ 0 h 26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046" h="267286">
                  <a:moveTo>
                    <a:pt x="0" y="0"/>
                  </a:moveTo>
                  <a:cubicBezTo>
                    <a:pt x="107852" y="4689"/>
                    <a:pt x="215877" y="6377"/>
                    <a:pt x="323557" y="14068"/>
                  </a:cubicBezTo>
                  <a:cubicBezTo>
                    <a:pt x="347407" y="15772"/>
                    <a:pt x="384476" y="6158"/>
                    <a:pt x="393895" y="28135"/>
                  </a:cubicBezTo>
                  <a:cubicBezTo>
                    <a:pt x="405578" y="55395"/>
                    <a:pt x="382211" y="87865"/>
                    <a:pt x="365760" y="112542"/>
                  </a:cubicBezTo>
                  <a:cubicBezTo>
                    <a:pt x="356382" y="126610"/>
                    <a:pt x="344492" y="139295"/>
                    <a:pt x="337625" y="154745"/>
                  </a:cubicBezTo>
                  <a:cubicBezTo>
                    <a:pt x="325580" y="181846"/>
                    <a:pt x="334165" y="222700"/>
                    <a:pt x="309489" y="239151"/>
                  </a:cubicBezTo>
                  <a:lnTo>
                    <a:pt x="267286" y="267286"/>
                  </a:lnTo>
                  <a:cubicBezTo>
                    <a:pt x="253218" y="262597"/>
                    <a:pt x="235568" y="263703"/>
                    <a:pt x="225083" y="253218"/>
                  </a:cubicBezTo>
                  <a:cubicBezTo>
                    <a:pt x="150057" y="178192"/>
                    <a:pt x="281351" y="234459"/>
                    <a:pt x="168812" y="196948"/>
                  </a:cubicBezTo>
                  <a:cubicBezTo>
                    <a:pt x="164123" y="182880"/>
                    <a:pt x="165230" y="165230"/>
                    <a:pt x="154745" y="154745"/>
                  </a:cubicBezTo>
                  <a:cubicBezTo>
                    <a:pt x="144260" y="144259"/>
                    <a:pt x="124609" y="149296"/>
                    <a:pt x="112542" y="140677"/>
                  </a:cubicBezTo>
                  <a:cubicBezTo>
                    <a:pt x="90957" y="125259"/>
                    <a:pt x="70985" y="106477"/>
                    <a:pt x="56271" y="844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Prostoručno 43"/>
            <p:cNvSpPr/>
            <p:nvPr/>
          </p:nvSpPr>
          <p:spPr>
            <a:xfrm>
              <a:off x="4971085" y="1069145"/>
              <a:ext cx="1092090" cy="1322363"/>
            </a:xfrm>
            <a:custGeom>
              <a:avLst/>
              <a:gdLst>
                <a:gd name="connsiteX0" fmla="*/ 459044 w 1092090"/>
                <a:gd name="connsiteY0" fmla="*/ 56270 h 1322363"/>
                <a:gd name="connsiteX1" fmla="*/ 473112 w 1092090"/>
                <a:gd name="connsiteY1" fmla="*/ 168812 h 1322363"/>
                <a:gd name="connsiteX2" fmla="*/ 529383 w 1092090"/>
                <a:gd name="connsiteY2" fmla="*/ 239150 h 1322363"/>
                <a:gd name="connsiteX3" fmla="*/ 543450 w 1092090"/>
                <a:gd name="connsiteY3" fmla="*/ 436098 h 1322363"/>
                <a:gd name="connsiteX4" fmla="*/ 501247 w 1092090"/>
                <a:gd name="connsiteY4" fmla="*/ 464233 h 1322363"/>
                <a:gd name="connsiteX5" fmla="*/ 416841 w 1092090"/>
                <a:gd name="connsiteY5" fmla="*/ 576775 h 1322363"/>
                <a:gd name="connsiteX6" fmla="*/ 374638 w 1092090"/>
                <a:gd name="connsiteY6" fmla="*/ 604910 h 1322363"/>
                <a:gd name="connsiteX7" fmla="*/ 318367 w 1092090"/>
                <a:gd name="connsiteY7" fmla="*/ 661181 h 1322363"/>
                <a:gd name="connsiteX8" fmla="*/ 262097 w 1092090"/>
                <a:gd name="connsiteY8" fmla="*/ 731520 h 1322363"/>
                <a:gd name="connsiteX9" fmla="*/ 233961 w 1092090"/>
                <a:gd name="connsiteY9" fmla="*/ 815926 h 1322363"/>
                <a:gd name="connsiteX10" fmla="*/ 219893 w 1092090"/>
                <a:gd name="connsiteY10" fmla="*/ 886264 h 1322363"/>
                <a:gd name="connsiteX11" fmla="*/ 191758 w 1092090"/>
                <a:gd name="connsiteY11" fmla="*/ 914400 h 1322363"/>
                <a:gd name="connsiteX12" fmla="*/ 149555 w 1092090"/>
                <a:gd name="connsiteY12" fmla="*/ 998806 h 1322363"/>
                <a:gd name="connsiteX13" fmla="*/ 93284 w 1092090"/>
                <a:gd name="connsiteY13" fmla="*/ 1083212 h 1322363"/>
                <a:gd name="connsiteX14" fmla="*/ 37013 w 1092090"/>
                <a:gd name="connsiteY14" fmla="*/ 1195753 h 1322363"/>
                <a:gd name="connsiteX15" fmla="*/ 8878 w 1092090"/>
                <a:gd name="connsiteY15" fmla="*/ 1280160 h 1322363"/>
                <a:gd name="connsiteX16" fmla="*/ 107352 w 1092090"/>
                <a:gd name="connsiteY16" fmla="*/ 1308295 h 1322363"/>
                <a:gd name="connsiteX17" fmla="*/ 262097 w 1092090"/>
                <a:gd name="connsiteY17" fmla="*/ 1322363 h 1322363"/>
                <a:gd name="connsiteX18" fmla="*/ 459044 w 1092090"/>
                <a:gd name="connsiteY18" fmla="*/ 1280160 h 1322363"/>
                <a:gd name="connsiteX19" fmla="*/ 501247 w 1092090"/>
                <a:gd name="connsiteY19" fmla="*/ 1266092 h 1322363"/>
                <a:gd name="connsiteX20" fmla="*/ 529383 w 1092090"/>
                <a:gd name="connsiteY20" fmla="*/ 1237957 h 1322363"/>
                <a:gd name="connsiteX21" fmla="*/ 585653 w 1092090"/>
                <a:gd name="connsiteY21" fmla="*/ 1223889 h 1322363"/>
                <a:gd name="connsiteX22" fmla="*/ 670060 w 1092090"/>
                <a:gd name="connsiteY22" fmla="*/ 1195753 h 1322363"/>
                <a:gd name="connsiteX23" fmla="*/ 712263 w 1092090"/>
                <a:gd name="connsiteY23" fmla="*/ 1181686 h 1322363"/>
                <a:gd name="connsiteX24" fmla="*/ 782601 w 1092090"/>
                <a:gd name="connsiteY24" fmla="*/ 1111347 h 1322363"/>
                <a:gd name="connsiteX25" fmla="*/ 810737 w 1092090"/>
                <a:gd name="connsiteY25" fmla="*/ 1083212 h 1322363"/>
                <a:gd name="connsiteX26" fmla="*/ 867007 w 1092090"/>
                <a:gd name="connsiteY26" fmla="*/ 1012873 h 1322363"/>
                <a:gd name="connsiteX27" fmla="*/ 881075 w 1092090"/>
                <a:gd name="connsiteY27" fmla="*/ 970670 h 1322363"/>
                <a:gd name="connsiteX28" fmla="*/ 923278 w 1092090"/>
                <a:gd name="connsiteY28" fmla="*/ 942535 h 1322363"/>
                <a:gd name="connsiteX29" fmla="*/ 979549 w 1092090"/>
                <a:gd name="connsiteY29" fmla="*/ 829993 h 1322363"/>
                <a:gd name="connsiteX30" fmla="*/ 1007684 w 1092090"/>
                <a:gd name="connsiteY30" fmla="*/ 745587 h 1322363"/>
                <a:gd name="connsiteX31" fmla="*/ 1021752 w 1092090"/>
                <a:gd name="connsiteY31" fmla="*/ 689317 h 1322363"/>
                <a:gd name="connsiteX32" fmla="*/ 1049887 w 1092090"/>
                <a:gd name="connsiteY32" fmla="*/ 604910 h 1322363"/>
                <a:gd name="connsiteX33" fmla="*/ 1063955 w 1092090"/>
                <a:gd name="connsiteY33" fmla="*/ 520504 h 1322363"/>
                <a:gd name="connsiteX34" fmla="*/ 1078023 w 1092090"/>
                <a:gd name="connsiteY34" fmla="*/ 295421 h 1322363"/>
                <a:gd name="connsiteX35" fmla="*/ 1092090 w 1092090"/>
                <a:gd name="connsiteY35" fmla="*/ 253218 h 1322363"/>
                <a:gd name="connsiteX36" fmla="*/ 1078023 w 1092090"/>
                <a:gd name="connsiteY36" fmla="*/ 56270 h 1322363"/>
                <a:gd name="connsiteX37" fmla="*/ 1049887 w 1092090"/>
                <a:gd name="connsiteY37" fmla="*/ 28135 h 1322363"/>
                <a:gd name="connsiteX38" fmla="*/ 965481 w 1092090"/>
                <a:gd name="connsiteY38" fmla="*/ 0 h 132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2090" h="1322363">
                  <a:moveTo>
                    <a:pt x="459044" y="56270"/>
                  </a:moveTo>
                  <a:cubicBezTo>
                    <a:pt x="463733" y="93784"/>
                    <a:pt x="463165" y="132338"/>
                    <a:pt x="473112" y="168812"/>
                  </a:cubicBezTo>
                  <a:cubicBezTo>
                    <a:pt x="479767" y="193215"/>
                    <a:pt x="511913" y="221681"/>
                    <a:pt x="529383" y="239150"/>
                  </a:cubicBezTo>
                  <a:cubicBezTo>
                    <a:pt x="555552" y="317658"/>
                    <a:pt x="578943" y="347368"/>
                    <a:pt x="543450" y="436098"/>
                  </a:cubicBezTo>
                  <a:cubicBezTo>
                    <a:pt x="537171" y="451796"/>
                    <a:pt x="515315" y="454855"/>
                    <a:pt x="501247" y="464233"/>
                  </a:cubicBezTo>
                  <a:cubicBezTo>
                    <a:pt x="475526" y="502815"/>
                    <a:pt x="454020" y="547033"/>
                    <a:pt x="416841" y="576775"/>
                  </a:cubicBezTo>
                  <a:cubicBezTo>
                    <a:pt x="403639" y="587337"/>
                    <a:pt x="387475" y="593907"/>
                    <a:pt x="374638" y="604910"/>
                  </a:cubicBezTo>
                  <a:cubicBezTo>
                    <a:pt x="354498" y="622173"/>
                    <a:pt x="337124" y="642424"/>
                    <a:pt x="318367" y="661181"/>
                  </a:cubicBezTo>
                  <a:cubicBezTo>
                    <a:pt x="294983" y="684565"/>
                    <a:pt x="276293" y="699579"/>
                    <a:pt x="262097" y="731520"/>
                  </a:cubicBezTo>
                  <a:cubicBezTo>
                    <a:pt x="250052" y="758621"/>
                    <a:pt x="239777" y="786845"/>
                    <a:pt x="233961" y="815926"/>
                  </a:cubicBezTo>
                  <a:cubicBezTo>
                    <a:pt x="229272" y="839372"/>
                    <a:pt x="229312" y="864287"/>
                    <a:pt x="219893" y="886264"/>
                  </a:cubicBezTo>
                  <a:cubicBezTo>
                    <a:pt x="214668" y="898455"/>
                    <a:pt x="200043" y="904043"/>
                    <a:pt x="191758" y="914400"/>
                  </a:cubicBezTo>
                  <a:cubicBezTo>
                    <a:pt x="123627" y="999565"/>
                    <a:pt x="196834" y="913705"/>
                    <a:pt x="149555" y="998806"/>
                  </a:cubicBezTo>
                  <a:cubicBezTo>
                    <a:pt x="133133" y="1028365"/>
                    <a:pt x="93284" y="1083212"/>
                    <a:pt x="93284" y="1083212"/>
                  </a:cubicBezTo>
                  <a:cubicBezTo>
                    <a:pt x="60955" y="1180201"/>
                    <a:pt x="86120" y="1146648"/>
                    <a:pt x="37013" y="1195753"/>
                  </a:cubicBezTo>
                  <a:cubicBezTo>
                    <a:pt x="27635" y="1223889"/>
                    <a:pt x="-19258" y="1270782"/>
                    <a:pt x="8878" y="1280160"/>
                  </a:cubicBezTo>
                  <a:cubicBezTo>
                    <a:pt x="37809" y="1289803"/>
                    <a:pt x="77916" y="1304370"/>
                    <a:pt x="107352" y="1308295"/>
                  </a:cubicBezTo>
                  <a:cubicBezTo>
                    <a:pt x="158692" y="1315140"/>
                    <a:pt x="210515" y="1317674"/>
                    <a:pt x="262097" y="1322363"/>
                  </a:cubicBezTo>
                  <a:cubicBezTo>
                    <a:pt x="404063" y="1304617"/>
                    <a:pt x="338775" y="1320250"/>
                    <a:pt x="459044" y="1280160"/>
                  </a:cubicBezTo>
                  <a:lnTo>
                    <a:pt x="501247" y="1266092"/>
                  </a:lnTo>
                  <a:cubicBezTo>
                    <a:pt x="510626" y="1256714"/>
                    <a:pt x="517520" y="1243888"/>
                    <a:pt x="529383" y="1237957"/>
                  </a:cubicBezTo>
                  <a:cubicBezTo>
                    <a:pt x="546676" y="1229311"/>
                    <a:pt x="567134" y="1229445"/>
                    <a:pt x="585653" y="1223889"/>
                  </a:cubicBezTo>
                  <a:cubicBezTo>
                    <a:pt x="614060" y="1215367"/>
                    <a:pt x="641924" y="1205131"/>
                    <a:pt x="670060" y="1195753"/>
                  </a:cubicBezTo>
                  <a:lnTo>
                    <a:pt x="712263" y="1181686"/>
                  </a:lnTo>
                  <a:lnTo>
                    <a:pt x="782601" y="1111347"/>
                  </a:lnTo>
                  <a:cubicBezTo>
                    <a:pt x="791980" y="1101968"/>
                    <a:pt x="803380" y="1094248"/>
                    <a:pt x="810737" y="1083212"/>
                  </a:cubicBezTo>
                  <a:cubicBezTo>
                    <a:pt x="846229" y="1029973"/>
                    <a:pt x="826917" y="1052964"/>
                    <a:pt x="867007" y="1012873"/>
                  </a:cubicBezTo>
                  <a:cubicBezTo>
                    <a:pt x="871696" y="998805"/>
                    <a:pt x="871812" y="982249"/>
                    <a:pt x="881075" y="970670"/>
                  </a:cubicBezTo>
                  <a:cubicBezTo>
                    <a:pt x="891637" y="957468"/>
                    <a:pt x="914317" y="956872"/>
                    <a:pt x="923278" y="942535"/>
                  </a:cubicBezTo>
                  <a:cubicBezTo>
                    <a:pt x="1031043" y="770110"/>
                    <a:pt x="896705" y="912837"/>
                    <a:pt x="979549" y="829993"/>
                  </a:cubicBezTo>
                  <a:cubicBezTo>
                    <a:pt x="988927" y="801858"/>
                    <a:pt x="1000491" y="774359"/>
                    <a:pt x="1007684" y="745587"/>
                  </a:cubicBezTo>
                  <a:cubicBezTo>
                    <a:pt x="1012373" y="726830"/>
                    <a:pt x="1016196" y="707836"/>
                    <a:pt x="1021752" y="689317"/>
                  </a:cubicBezTo>
                  <a:cubicBezTo>
                    <a:pt x="1030274" y="660910"/>
                    <a:pt x="1045011" y="634164"/>
                    <a:pt x="1049887" y="604910"/>
                  </a:cubicBezTo>
                  <a:lnTo>
                    <a:pt x="1063955" y="520504"/>
                  </a:lnTo>
                  <a:cubicBezTo>
                    <a:pt x="1068644" y="445476"/>
                    <a:pt x="1070154" y="370182"/>
                    <a:pt x="1078023" y="295421"/>
                  </a:cubicBezTo>
                  <a:cubicBezTo>
                    <a:pt x="1079575" y="280674"/>
                    <a:pt x="1092090" y="268047"/>
                    <a:pt x="1092090" y="253218"/>
                  </a:cubicBezTo>
                  <a:cubicBezTo>
                    <a:pt x="1092090" y="187401"/>
                    <a:pt x="1090152" y="120959"/>
                    <a:pt x="1078023" y="56270"/>
                  </a:cubicBezTo>
                  <a:cubicBezTo>
                    <a:pt x="1075579" y="43234"/>
                    <a:pt x="1061750" y="34066"/>
                    <a:pt x="1049887" y="28135"/>
                  </a:cubicBezTo>
                  <a:cubicBezTo>
                    <a:pt x="1023361" y="14872"/>
                    <a:pt x="965481" y="0"/>
                    <a:pt x="965481" y="0"/>
                  </a:cubicBezTo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1" name="Prostoručno 50"/>
          <p:cNvSpPr/>
          <p:nvPr/>
        </p:nvSpPr>
        <p:spPr>
          <a:xfrm>
            <a:off x="3886200" y="4865914"/>
            <a:ext cx="212271" cy="114300"/>
          </a:xfrm>
          <a:custGeom>
            <a:avLst/>
            <a:gdLst>
              <a:gd name="connsiteX0" fmla="*/ 212271 w 212271"/>
              <a:gd name="connsiteY0" fmla="*/ 0 h 114300"/>
              <a:gd name="connsiteX1" fmla="*/ 130629 w 212271"/>
              <a:gd name="connsiteY1" fmla="*/ 48986 h 114300"/>
              <a:gd name="connsiteX2" fmla="*/ 0 w 212271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271" h="114300">
                <a:moveTo>
                  <a:pt x="212271" y="0"/>
                </a:moveTo>
                <a:cubicBezTo>
                  <a:pt x="185057" y="16329"/>
                  <a:pt x="159521" y="35853"/>
                  <a:pt x="130629" y="48986"/>
                </a:cubicBezTo>
                <a:cubicBezTo>
                  <a:pt x="-6966" y="111529"/>
                  <a:pt x="68187" y="46113"/>
                  <a:pt x="0" y="1143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2" name="Slika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075" y="4853859"/>
            <a:ext cx="634039" cy="1146147"/>
          </a:xfrm>
          <a:prstGeom prst="rect">
            <a:avLst/>
          </a:prstGeom>
        </p:spPr>
      </p:pic>
      <p:grpSp>
        <p:nvGrpSpPr>
          <p:cNvPr id="57" name="Grupa 56"/>
          <p:cNvGrpSpPr/>
          <p:nvPr/>
        </p:nvGrpSpPr>
        <p:grpSpPr>
          <a:xfrm>
            <a:off x="1413504" y="5267735"/>
            <a:ext cx="3104637" cy="1597299"/>
            <a:chOff x="1434905" y="5270569"/>
            <a:chExt cx="3104637" cy="1597299"/>
          </a:xfrm>
        </p:grpSpPr>
        <p:sp>
          <p:nvSpPr>
            <p:cNvPr id="33" name="Freeform 32"/>
            <p:cNvSpPr/>
            <p:nvPr/>
          </p:nvSpPr>
          <p:spPr>
            <a:xfrm>
              <a:off x="1434905" y="6625908"/>
              <a:ext cx="639000" cy="241960"/>
            </a:xfrm>
            <a:custGeom>
              <a:avLst/>
              <a:gdLst>
                <a:gd name="connsiteX0" fmla="*/ 118495 w 639000"/>
                <a:gd name="connsiteY0" fmla="*/ 0 h 241960"/>
                <a:gd name="connsiteX1" fmla="*/ 20022 w 639000"/>
                <a:gd name="connsiteY1" fmla="*/ 42204 h 241960"/>
                <a:gd name="connsiteX2" fmla="*/ 5954 w 639000"/>
                <a:gd name="connsiteY2" fmla="*/ 84407 h 241960"/>
                <a:gd name="connsiteX3" fmla="*/ 20022 w 639000"/>
                <a:gd name="connsiteY3" fmla="*/ 211016 h 241960"/>
                <a:gd name="connsiteX4" fmla="*/ 231037 w 639000"/>
                <a:gd name="connsiteY4" fmla="*/ 196948 h 241960"/>
                <a:gd name="connsiteX5" fmla="*/ 385782 w 639000"/>
                <a:gd name="connsiteY5" fmla="*/ 211016 h 241960"/>
                <a:gd name="connsiteX6" fmla="*/ 512391 w 639000"/>
                <a:gd name="connsiteY6" fmla="*/ 225084 h 241960"/>
                <a:gd name="connsiteX7" fmla="*/ 596797 w 639000"/>
                <a:gd name="connsiteY7" fmla="*/ 196948 h 241960"/>
                <a:gd name="connsiteX8" fmla="*/ 639000 w 639000"/>
                <a:gd name="connsiteY8" fmla="*/ 154745 h 2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000" h="241960">
                  <a:moveTo>
                    <a:pt x="118495" y="0"/>
                  </a:moveTo>
                  <a:cubicBezTo>
                    <a:pt x="72059" y="9287"/>
                    <a:pt x="44591" y="1255"/>
                    <a:pt x="20022" y="42204"/>
                  </a:cubicBezTo>
                  <a:cubicBezTo>
                    <a:pt x="12393" y="54920"/>
                    <a:pt x="10643" y="70339"/>
                    <a:pt x="5954" y="84407"/>
                  </a:cubicBezTo>
                  <a:cubicBezTo>
                    <a:pt x="10643" y="126610"/>
                    <a:pt x="-17958" y="192026"/>
                    <a:pt x="20022" y="211016"/>
                  </a:cubicBezTo>
                  <a:cubicBezTo>
                    <a:pt x="83074" y="242542"/>
                    <a:pt x="160543" y="196948"/>
                    <a:pt x="231037" y="196948"/>
                  </a:cubicBezTo>
                  <a:cubicBezTo>
                    <a:pt x="282831" y="196948"/>
                    <a:pt x="334200" y="206327"/>
                    <a:pt x="385782" y="211016"/>
                  </a:cubicBezTo>
                  <a:cubicBezTo>
                    <a:pt x="446270" y="251341"/>
                    <a:pt x="420498" y="248057"/>
                    <a:pt x="512391" y="225084"/>
                  </a:cubicBezTo>
                  <a:cubicBezTo>
                    <a:pt x="541163" y="217891"/>
                    <a:pt x="596797" y="196948"/>
                    <a:pt x="596797" y="196948"/>
                  </a:cubicBezTo>
                  <a:lnTo>
                    <a:pt x="639000" y="154745"/>
                  </a:lnTo>
                </a:path>
              </a:pathLst>
            </a:custGeom>
            <a:solidFill>
              <a:srgbClr val="D29A78"/>
            </a:solidFill>
            <a:ln>
              <a:solidFill>
                <a:srgbClr val="D29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3" name="Slika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3471" y="5270569"/>
              <a:ext cx="3036071" cy="1548518"/>
            </a:xfrm>
            <a:prstGeom prst="rect">
              <a:avLst/>
            </a:prstGeom>
          </p:spPr>
        </p:pic>
      </p:grpSp>
      <p:pic>
        <p:nvPicPr>
          <p:cNvPr id="39" name="Slika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812" y="2354195"/>
            <a:ext cx="23776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2226 -0.1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6393 -0.2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25" y="-51384"/>
            <a:ext cx="9181920" cy="685800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2413293" y="548223"/>
            <a:ext cx="7794783" cy="3668514"/>
          </a:xfrm>
          <a:prstGeom prst="roundRect">
            <a:avLst>
              <a:gd name="adj" fmla="val 68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37" name="Group 36"/>
          <p:cNvGrpSpPr/>
          <p:nvPr/>
        </p:nvGrpSpPr>
        <p:grpSpPr>
          <a:xfrm>
            <a:off x="2388357" y="420295"/>
            <a:ext cx="7794785" cy="484662"/>
            <a:chOff x="2388357" y="420295"/>
            <a:chExt cx="7794785" cy="484662"/>
          </a:xfrm>
        </p:grpSpPr>
        <p:sp>
          <p:nvSpPr>
            <p:cNvPr id="4" name="Zaobljeni pravokutnik 3"/>
            <p:cNvSpPr/>
            <p:nvPr/>
          </p:nvSpPr>
          <p:spPr>
            <a:xfrm>
              <a:off x="2388357" y="443292"/>
              <a:ext cx="7794785" cy="38974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Akcijski gumb: Naprijed ili dalje 4">
              <a:hlinkClick r:id="" action="ppaction://hlinkshowjump?jump=nextslide" highlightClick="1"/>
            </p:cNvPr>
            <p:cNvSpPr/>
            <p:nvPr/>
          </p:nvSpPr>
          <p:spPr>
            <a:xfrm>
              <a:off x="2547611" y="540155"/>
              <a:ext cx="291736" cy="196018"/>
            </a:xfrm>
            <a:prstGeom prst="actionButtonForwardNex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ravokutnik 5"/>
            <p:cNvSpPr/>
            <p:nvPr/>
          </p:nvSpPr>
          <p:spPr>
            <a:xfrm>
              <a:off x="2839347" y="443292"/>
              <a:ext cx="131433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You Tube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8" name="Ravni poveznik 7"/>
            <p:cNvCxnSpPr/>
            <p:nvPr/>
          </p:nvCxnSpPr>
          <p:spPr>
            <a:xfrm>
              <a:off x="4445417" y="443292"/>
              <a:ext cx="0" cy="38974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ravokutnik 10"/>
            <p:cNvSpPr/>
            <p:nvPr/>
          </p:nvSpPr>
          <p:spPr>
            <a:xfrm>
              <a:off x="4594503" y="420295"/>
              <a:ext cx="267310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//:</a:t>
              </a:r>
              <a:r>
                <a:rPr lang="hr-H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htp-youtube.com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2547611" y="1747436"/>
            <a:ext cx="1189763" cy="659567"/>
            <a:chOff x="2332926" y="1798820"/>
            <a:chExt cx="1189763" cy="659567"/>
          </a:xfrm>
        </p:grpSpPr>
        <p:sp>
          <p:nvSpPr>
            <p:cNvPr id="14" name="Pravokutnik 13"/>
            <p:cNvSpPr/>
            <p:nvPr/>
          </p:nvSpPr>
          <p:spPr>
            <a:xfrm>
              <a:off x="2332926" y="1798820"/>
              <a:ext cx="1189763" cy="65956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Nasmiješeno lice 14"/>
            <p:cNvSpPr/>
            <p:nvPr/>
          </p:nvSpPr>
          <p:spPr>
            <a:xfrm rot="1050310">
              <a:off x="2478794" y="1873771"/>
              <a:ext cx="493292" cy="479685"/>
            </a:xfrm>
            <a:prstGeom prst="smileyFac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7" name="Pravokutnik 16"/>
          <p:cNvSpPr/>
          <p:nvPr/>
        </p:nvSpPr>
        <p:spPr>
          <a:xfrm>
            <a:off x="2547611" y="2807990"/>
            <a:ext cx="1189763" cy="6633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vijezda s 5 krakova 17"/>
          <p:cNvSpPr/>
          <p:nvPr/>
        </p:nvSpPr>
        <p:spPr>
          <a:xfrm>
            <a:off x="2693479" y="2911765"/>
            <a:ext cx="223469" cy="227882"/>
          </a:xfrm>
          <a:prstGeom prst="star5">
            <a:avLst/>
          </a:prstGeom>
          <a:solidFill>
            <a:srgbClr val="A45224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vijezda s 5 krakova 18"/>
          <p:cNvSpPr/>
          <p:nvPr/>
        </p:nvSpPr>
        <p:spPr>
          <a:xfrm>
            <a:off x="3142492" y="3249482"/>
            <a:ext cx="105000" cy="128134"/>
          </a:xfrm>
          <a:prstGeom prst="star5">
            <a:avLst/>
          </a:prstGeom>
          <a:solidFill>
            <a:srgbClr val="216CB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vijezda s 5 krakova 19"/>
          <p:cNvSpPr/>
          <p:nvPr/>
        </p:nvSpPr>
        <p:spPr>
          <a:xfrm>
            <a:off x="3351933" y="2881246"/>
            <a:ext cx="257233" cy="2889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6233234" y="1759305"/>
            <a:ext cx="1251681" cy="7037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8" name="Grupa 27"/>
          <p:cNvGrpSpPr/>
          <p:nvPr/>
        </p:nvGrpSpPr>
        <p:grpSpPr>
          <a:xfrm>
            <a:off x="7147309" y="1987277"/>
            <a:ext cx="227115" cy="475759"/>
            <a:chOff x="6932624" y="2038661"/>
            <a:chExt cx="227115" cy="475759"/>
          </a:xfrm>
        </p:grpSpPr>
        <p:grpSp>
          <p:nvGrpSpPr>
            <p:cNvPr id="26" name="Grupa 25"/>
            <p:cNvGrpSpPr/>
            <p:nvPr/>
          </p:nvGrpSpPr>
          <p:grpSpPr>
            <a:xfrm>
              <a:off x="6932624" y="2038661"/>
              <a:ext cx="220984" cy="314795"/>
              <a:chOff x="6914334" y="1948720"/>
              <a:chExt cx="919498" cy="910653"/>
            </a:xfrm>
          </p:grpSpPr>
          <p:sp>
            <p:nvSpPr>
              <p:cNvPr id="22" name="Elipsa 21"/>
              <p:cNvSpPr/>
              <p:nvPr/>
            </p:nvSpPr>
            <p:spPr>
              <a:xfrm>
                <a:off x="6914334" y="1948720"/>
                <a:ext cx="919498" cy="910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4" name="Elipsa 23"/>
              <p:cNvSpPr/>
              <p:nvPr/>
            </p:nvSpPr>
            <p:spPr>
              <a:xfrm>
                <a:off x="7092282" y="2098621"/>
                <a:ext cx="563602" cy="61084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7246239" y="2267040"/>
                <a:ext cx="281802" cy="29899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7" name="Pravokutnik 26"/>
            <p:cNvSpPr/>
            <p:nvPr/>
          </p:nvSpPr>
          <p:spPr>
            <a:xfrm>
              <a:off x="6982714" y="2353456"/>
              <a:ext cx="177025" cy="160964"/>
            </a:xfrm>
            <a:prstGeom prst="rect">
              <a:avLst/>
            </a:prstGeom>
            <a:solidFill>
              <a:srgbClr val="A45224"/>
            </a:solidFill>
            <a:ln>
              <a:solidFill>
                <a:srgbClr val="853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60" name="Grupa 59"/>
          <p:cNvGrpSpPr/>
          <p:nvPr/>
        </p:nvGrpSpPr>
        <p:grpSpPr>
          <a:xfrm>
            <a:off x="6358909" y="2006734"/>
            <a:ext cx="299328" cy="526169"/>
            <a:chOff x="4391162" y="2113613"/>
            <a:chExt cx="1191788" cy="1660698"/>
          </a:xfrm>
        </p:grpSpPr>
        <p:sp>
          <p:nvSpPr>
            <p:cNvPr id="29" name="Elipsa 28"/>
            <p:cNvSpPr/>
            <p:nvPr/>
          </p:nvSpPr>
          <p:spPr>
            <a:xfrm>
              <a:off x="4391163" y="2491757"/>
              <a:ext cx="690503" cy="72979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Elipsa 29"/>
            <p:cNvSpPr/>
            <p:nvPr/>
          </p:nvSpPr>
          <p:spPr>
            <a:xfrm>
              <a:off x="4436764" y="2113613"/>
              <a:ext cx="594226" cy="577770"/>
            </a:xfrm>
            <a:prstGeom prst="ellipse">
              <a:avLst/>
            </a:prstGeom>
            <a:solidFill>
              <a:srgbClr val="D29A78"/>
            </a:solidFill>
            <a:ln>
              <a:solidFill>
                <a:srgbClr val="D29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Elipsa 30"/>
            <p:cNvSpPr/>
            <p:nvPr/>
          </p:nvSpPr>
          <p:spPr>
            <a:xfrm>
              <a:off x="4574689" y="2277423"/>
              <a:ext cx="161725" cy="139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Elipsa 31"/>
            <p:cNvSpPr/>
            <p:nvPr/>
          </p:nvSpPr>
          <p:spPr>
            <a:xfrm>
              <a:off x="4790940" y="2301638"/>
              <a:ext cx="159188" cy="132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4" name="Ravni poveznik 33"/>
            <p:cNvCxnSpPr/>
            <p:nvPr/>
          </p:nvCxnSpPr>
          <p:spPr>
            <a:xfrm flipV="1">
              <a:off x="4554251" y="2515159"/>
              <a:ext cx="359251" cy="36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Ravni poveznik 38"/>
            <p:cNvCxnSpPr/>
            <p:nvPr/>
          </p:nvCxnSpPr>
          <p:spPr>
            <a:xfrm flipV="1">
              <a:off x="4694816" y="2790497"/>
              <a:ext cx="482701" cy="773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Ravni poveznik 42"/>
            <p:cNvCxnSpPr>
              <a:stCxn id="29" idx="3"/>
            </p:cNvCxnSpPr>
            <p:nvPr/>
          </p:nvCxnSpPr>
          <p:spPr>
            <a:xfrm flipH="1">
              <a:off x="4391162" y="3114675"/>
              <a:ext cx="101123" cy="4080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Ravni poveznik 44"/>
            <p:cNvCxnSpPr/>
            <p:nvPr/>
          </p:nvCxnSpPr>
          <p:spPr>
            <a:xfrm>
              <a:off x="4870534" y="3221550"/>
              <a:ext cx="79594" cy="3781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Luk 45"/>
            <p:cNvSpPr/>
            <p:nvPr/>
          </p:nvSpPr>
          <p:spPr>
            <a:xfrm>
              <a:off x="4902209" y="2431528"/>
              <a:ext cx="618436" cy="1342783"/>
            </a:xfrm>
            <a:prstGeom prst="arc">
              <a:avLst>
                <a:gd name="adj1" fmla="val 16200000"/>
                <a:gd name="adj2" fmla="val 21211628"/>
              </a:avLst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48" name="Ravni poveznik 47"/>
            <p:cNvCxnSpPr>
              <a:endCxn id="46" idx="0"/>
            </p:cNvCxnSpPr>
            <p:nvPr/>
          </p:nvCxnSpPr>
          <p:spPr>
            <a:xfrm flipV="1">
              <a:off x="5113341" y="2431528"/>
              <a:ext cx="98086" cy="39766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Ravni poveznik 51"/>
            <p:cNvCxnSpPr>
              <a:endCxn id="46" idx="2"/>
            </p:cNvCxnSpPr>
            <p:nvPr/>
          </p:nvCxnSpPr>
          <p:spPr>
            <a:xfrm>
              <a:off x="5192935" y="2790497"/>
              <a:ext cx="327289" cy="2773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Ravni poveznik sa strelicom 55"/>
            <p:cNvCxnSpPr/>
            <p:nvPr/>
          </p:nvCxnSpPr>
          <p:spPr>
            <a:xfrm>
              <a:off x="5202392" y="2790497"/>
              <a:ext cx="380558" cy="0"/>
            </a:xfrm>
            <a:prstGeom prst="straightConnector1">
              <a:avLst/>
            </a:prstGeom>
            <a:ln w="38100">
              <a:solidFill>
                <a:srgbClr val="A452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Pravokutnik 60"/>
          <p:cNvSpPr/>
          <p:nvPr/>
        </p:nvSpPr>
        <p:spPr>
          <a:xfrm>
            <a:off x="6233233" y="2856591"/>
            <a:ext cx="1275019" cy="67727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2" name="Slika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07783" y="2875828"/>
            <a:ext cx="318143" cy="680020"/>
          </a:xfrm>
          <a:prstGeom prst="rect">
            <a:avLst/>
          </a:prstGeom>
        </p:spPr>
      </p:pic>
      <p:sp>
        <p:nvSpPr>
          <p:cNvPr id="63" name="Pravokutnik 62"/>
          <p:cNvSpPr/>
          <p:nvPr/>
        </p:nvSpPr>
        <p:spPr>
          <a:xfrm>
            <a:off x="3742174" y="1733848"/>
            <a:ext cx="18694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Smiješni video 1</a:t>
            </a:r>
            <a:endParaRPr lang="hr-H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Pravokutnik 63"/>
          <p:cNvSpPr/>
          <p:nvPr/>
        </p:nvSpPr>
        <p:spPr>
          <a:xfrm>
            <a:off x="3737374" y="2794873"/>
            <a:ext cx="20059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Sunčev sustav</a:t>
            </a:r>
            <a:endParaRPr lang="hr-H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Pravokutnik 64"/>
          <p:cNvSpPr/>
          <p:nvPr/>
        </p:nvSpPr>
        <p:spPr>
          <a:xfrm>
            <a:off x="7496368" y="1733849"/>
            <a:ext cx="1847327" cy="71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Natjecanje u streličarstvu</a:t>
            </a:r>
            <a:endParaRPr lang="hr-H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7508253" y="2864968"/>
            <a:ext cx="148149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 u svemir</a:t>
            </a:r>
            <a:endParaRPr lang="hr-H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Pravokutnik 66"/>
          <p:cNvSpPr/>
          <p:nvPr/>
        </p:nvSpPr>
        <p:spPr>
          <a:xfrm>
            <a:off x="4177659" y="5943600"/>
            <a:ext cx="4266053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2" name="Slika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810" y="651128"/>
            <a:ext cx="237765" cy="2865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293" y="433765"/>
            <a:ext cx="7834587" cy="403883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7267606" y="443292"/>
            <a:ext cx="0" cy="4386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28724 0.3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32" y="0"/>
            <a:ext cx="9107715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265528" y="438807"/>
            <a:ext cx="7754201" cy="4078602"/>
          </a:xfrm>
          <a:prstGeom prst="roundRect">
            <a:avLst>
              <a:gd name="adj" fmla="val 4296"/>
            </a:avLst>
          </a:prstGeom>
          <a:gradFill>
            <a:gsLst>
              <a:gs pos="95575">
                <a:schemeClr val="bg1"/>
              </a:gs>
              <a:gs pos="64000">
                <a:srgbClr val="216CB1"/>
              </a:gs>
              <a:gs pos="87000">
                <a:srgbClr val="92D050"/>
              </a:gs>
              <a:gs pos="22000">
                <a:srgbClr val="216CB1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85" y="4254995"/>
            <a:ext cx="7706407" cy="2624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66" y="1427178"/>
            <a:ext cx="1324487" cy="2773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528" y="331027"/>
            <a:ext cx="7821846" cy="737680"/>
          </a:xfrm>
          <a:prstGeom prst="rect">
            <a:avLst/>
          </a:prstGeom>
        </p:spPr>
      </p:pic>
      <p:sp>
        <p:nvSpPr>
          <p:cNvPr id="21" name="Equal 20"/>
          <p:cNvSpPr/>
          <p:nvPr/>
        </p:nvSpPr>
        <p:spPr>
          <a:xfrm rot="5400000">
            <a:off x="5360963" y="1696820"/>
            <a:ext cx="1555982" cy="1562577"/>
          </a:xfrm>
          <a:prstGeom prst="mathEqua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797" y="556598"/>
            <a:ext cx="23776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13645 0.27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013 -0.145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094892" y="6386732"/>
            <a:ext cx="14068" cy="492370"/>
          </a:xfrm>
          <a:custGeom>
            <a:avLst/>
            <a:gdLst>
              <a:gd name="connsiteX0" fmla="*/ 14068 w 14068"/>
              <a:gd name="connsiteY0" fmla="*/ 0 h 492370"/>
              <a:gd name="connsiteX1" fmla="*/ 0 w 14068"/>
              <a:gd name="connsiteY1" fmla="*/ 112542 h 492370"/>
              <a:gd name="connsiteX2" fmla="*/ 14068 w 14068"/>
              <a:gd name="connsiteY2" fmla="*/ 492370 h 49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" h="492370">
                <a:moveTo>
                  <a:pt x="14068" y="0"/>
                </a:moveTo>
                <a:cubicBezTo>
                  <a:pt x="9379" y="37514"/>
                  <a:pt x="0" y="74736"/>
                  <a:pt x="0" y="112542"/>
                </a:cubicBezTo>
                <a:cubicBezTo>
                  <a:pt x="0" y="239238"/>
                  <a:pt x="14068" y="365674"/>
                  <a:pt x="14068" y="492370"/>
                </a:cubicBez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Freeform 9"/>
          <p:cNvSpPr/>
          <p:nvPr/>
        </p:nvSpPr>
        <p:spPr>
          <a:xfrm>
            <a:off x="2025457" y="4313795"/>
            <a:ext cx="492370" cy="2293034"/>
          </a:xfrm>
          <a:custGeom>
            <a:avLst/>
            <a:gdLst>
              <a:gd name="connsiteX0" fmla="*/ 492370 w 492370"/>
              <a:gd name="connsiteY0" fmla="*/ 0 h 2293034"/>
              <a:gd name="connsiteX1" fmla="*/ 464234 w 492370"/>
              <a:gd name="connsiteY1" fmla="*/ 112542 h 2293034"/>
              <a:gd name="connsiteX2" fmla="*/ 436099 w 492370"/>
              <a:gd name="connsiteY2" fmla="*/ 154745 h 2293034"/>
              <a:gd name="connsiteX3" fmla="*/ 422031 w 492370"/>
              <a:gd name="connsiteY3" fmla="*/ 196948 h 2293034"/>
              <a:gd name="connsiteX4" fmla="*/ 393896 w 492370"/>
              <a:gd name="connsiteY4" fmla="*/ 239151 h 2293034"/>
              <a:gd name="connsiteX5" fmla="*/ 351693 w 492370"/>
              <a:gd name="connsiteY5" fmla="*/ 365760 h 2293034"/>
              <a:gd name="connsiteX6" fmla="*/ 337625 w 492370"/>
              <a:gd name="connsiteY6" fmla="*/ 407963 h 2293034"/>
              <a:gd name="connsiteX7" fmla="*/ 309490 w 492370"/>
              <a:gd name="connsiteY7" fmla="*/ 548640 h 2293034"/>
              <a:gd name="connsiteX8" fmla="*/ 295422 w 492370"/>
              <a:gd name="connsiteY8" fmla="*/ 773723 h 2293034"/>
              <a:gd name="connsiteX9" fmla="*/ 267287 w 492370"/>
              <a:gd name="connsiteY9" fmla="*/ 858130 h 2293034"/>
              <a:gd name="connsiteX10" fmla="*/ 253219 w 492370"/>
              <a:gd name="connsiteY10" fmla="*/ 900333 h 2293034"/>
              <a:gd name="connsiteX11" fmla="*/ 196948 w 492370"/>
              <a:gd name="connsiteY11" fmla="*/ 970671 h 2293034"/>
              <a:gd name="connsiteX12" fmla="*/ 140677 w 492370"/>
              <a:gd name="connsiteY12" fmla="*/ 1083213 h 2293034"/>
              <a:gd name="connsiteX13" fmla="*/ 126610 w 492370"/>
              <a:gd name="connsiteY13" fmla="*/ 1125416 h 2293034"/>
              <a:gd name="connsiteX14" fmla="*/ 112542 w 492370"/>
              <a:gd name="connsiteY14" fmla="*/ 1181686 h 2293034"/>
              <a:gd name="connsiteX15" fmla="*/ 84407 w 492370"/>
              <a:gd name="connsiteY15" fmla="*/ 1223890 h 2293034"/>
              <a:gd name="connsiteX16" fmla="*/ 98474 w 492370"/>
              <a:gd name="connsiteY16" fmla="*/ 1420837 h 2293034"/>
              <a:gd name="connsiteX17" fmla="*/ 70339 w 492370"/>
              <a:gd name="connsiteY17" fmla="*/ 1842868 h 2293034"/>
              <a:gd name="connsiteX18" fmla="*/ 28136 w 492370"/>
              <a:gd name="connsiteY18" fmla="*/ 1997613 h 2293034"/>
              <a:gd name="connsiteX19" fmla="*/ 14068 w 492370"/>
              <a:gd name="connsiteY19" fmla="*/ 2039816 h 2293034"/>
              <a:gd name="connsiteX20" fmla="*/ 0 w 492370"/>
              <a:gd name="connsiteY20" fmla="*/ 2082019 h 2293034"/>
              <a:gd name="connsiteX21" fmla="*/ 0 w 492370"/>
              <a:gd name="connsiteY21" fmla="*/ 2293034 h 229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2370" h="2293034">
                <a:moveTo>
                  <a:pt x="492370" y="0"/>
                </a:moveTo>
                <a:cubicBezTo>
                  <a:pt x="487019" y="26756"/>
                  <a:pt x="478654" y="83702"/>
                  <a:pt x="464234" y="112542"/>
                </a:cubicBezTo>
                <a:cubicBezTo>
                  <a:pt x="456673" y="127664"/>
                  <a:pt x="443660" y="139623"/>
                  <a:pt x="436099" y="154745"/>
                </a:cubicBezTo>
                <a:cubicBezTo>
                  <a:pt x="429467" y="168008"/>
                  <a:pt x="428663" y="183685"/>
                  <a:pt x="422031" y="196948"/>
                </a:cubicBezTo>
                <a:cubicBezTo>
                  <a:pt x="414470" y="212070"/>
                  <a:pt x="400763" y="223701"/>
                  <a:pt x="393896" y="239151"/>
                </a:cubicBezTo>
                <a:cubicBezTo>
                  <a:pt x="393885" y="239176"/>
                  <a:pt x="358731" y="344645"/>
                  <a:pt x="351693" y="365760"/>
                </a:cubicBezTo>
                <a:cubicBezTo>
                  <a:pt x="347004" y="379828"/>
                  <a:pt x="340533" y="393422"/>
                  <a:pt x="337625" y="407963"/>
                </a:cubicBezTo>
                <a:lnTo>
                  <a:pt x="309490" y="548640"/>
                </a:lnTo>
                <a:cubicBezTo>
                  <a:pt x="304801" y="623668"/>
                  <a:pt x="305579" y="699238"/>
                  <a:pt x="295422" y="773723"/>
                </a:cubicBezTo>
                <a:cubicBezTo>
                  <a:pt x="291415" y="803109"/>
                  <a:pt x="276665" y="829994"/>
                  <a:pt x="267287" y="858130"/>
                </a:cubicBezTo>
                <a:cubicBezTo>
                  <a:pt x="262598" y="872198"/>
                  <a:pt x="261444" y="887995"/>
                  <a:pt x="253219" y="900333"/>
                </a:cubicBezTo>
                <a:cubicBezTo>
                  <a:pt x="217727" y="953572"/>
                  <a:pt x="237039" y="930581"/>
                  <a:pt x="196948" y="970671"/>
                </a:cubicBezTo>
                <a:cubicBezTo>
                  <a:pt x="164619" y="1067660"/>
                  <a:pt x="189784" y="1034106"/>
                  <a:pt x="140677" y="1083213"/>
                </a:cubicBezTo>
                <a:cubicBezTo>
                  <a:pt x="135988" y="1097281"/>
                  <a:pt x="130684" y="1111158"/>
                  <a:pt x="126610" y="1125416"/>
                </a:cubicBezTo>
                <a:cubicBezTo>
                  <a:pt x="121299" y="1144006"/>
                  <a:pt x="120158" y="1163915"/>
                  <a:pt x="112542" y="1181686"/>
                </a:cubicBezTo>
                <a:cubicBezTo>
                  <a:pt x="105882" y="1197226"/>
                  <a:pt x="93785" y="1209822"/>
                  <a:pt x="84407" y="1223890"/>
                </a:cubicBezTo>
                <a:cubicBezTo>
                  <a:pt x="89096" y="1289539"/>
                  <a:pt x="98474" y="1355021"/>
                  <a:pt x="98474" y="1420837"/>
                </a:cubicBezTo>
                <a:cubicBezTo>
                  <a:pt x="98474" y="1491096"/>
                  <a:pt x="82738" y="1743678"/>
                  <a:pt x="70339" y="1842868"/>
                </a:cubicBezTo>
                <a:cubicBezTo>
                  <a:pt x="62386" y="1906492"/>
                  <a:pt x="49033" y="1934922"/>
                  <a:pt x="28136" y="1997613"/>
                </a:cubicBezTo>
                <a:lnTo>
                  <a:pt x="14068" y="2039816"/>
                </a:lnTo>
                <a:cubicBezTo>
                  <a:pt x="9379" y="2053884"/>
                  <a:pt x="0" y="2067190"/>
                  <a:pt x="0" y="2082019"/>
                </a:cubicBezTo>
                <a:lnTo>
                  <a:pt x="0" y="2293034"/>
                </a:ln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Isosceles Triangle 11"/>
          <p:cNvSpPr/>
          <p:nvPr/>
        </p:nvSpPr>
        <p:spPr>
          <a:xfrm>
            <a:off x="1659988" y="4192172"/>
            <a:ext cx="1448972" cy="2641220"/>
          </a:xfrm>
          <a:prstGeom prst="triangle">
            <a:avLst>
              <a:gd name="adj" fmla="val 980"/>
            </a:avLst>
          </a:pr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659988" y="4192172"/>
            <a:ext cx="1434904" cy="2641220"/>
          </a:xfrm>
          <a:prstGeom prst="rect">
            <a:avLst/>
          </a:pr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Isosceles Triangle 14"/>
          <p:cNvSpPr/>
          <p:nvPr/>
        </p:nvSpPr>
        <p:spPr>
          <a:xfrm rot="550136">
            <a:off x="1205278" y="5903709"/>
            <a:ext cx="752131" cy="914400"/>
          </a:xfrm>
          <a:prstGeom prst="triangle">
            <a:avLst/>
          </a:pr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96" y="4274995"/>
            <a:ext cx="816935" cy="914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64" y="0"/>
            <a:ext cx="5950212" cy="44809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538" y="266807"/>
            <a:ext cx="5157663" cy="2719052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8743">
            <a:off x="4806640" y="1967302"/>
            <a:ext cx="411581" cy="86598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677682" y="647114"/>
            <a:ext cx="1119401" cy="11676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4332849" y="877238"/>
            <a:ext cx="351693" cy="3557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3938954" y="1012874"/>
            <a:ext cx="202064" cy="2180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4183265" y="1554417"/>
            <a:ext cx="175846" cy="1438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0" name="Group 39"/>
          <p:cNvGrpSpPr/>
          <p:nvPr/>
        </p:nvGrpSpPr>
        <p:grpSpPr>
          <a:xfrm>
            <a:off x="6748124" y="1472557"/>
            <a:ext cx="1486993" cy="1404010"/>
            <a:chOff x="6897208" y="1538469"/>
            <a:chExt cx="1486993" cy="1404010"/>
          </a:xfrm>
        </p:grpSpPr>
        <p:sp>
          <p:nvSpPr>
            <p:cNvPr id="31" name="Oval 30"/>
            <p:cNvSpPr/>
            <p:nvPr/>
          </p:nvSpPr>
          <p:spPr>
            <a:xfrm>
              <a:off x="6939705" y="1538469"/>
              <a:ext cx="1444496" cy="140401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076049" y="1642414"/>
              <a:ext cx="886265" cy="1012873"/>
            </a:xfrm>
            <a:custGeom>
              <a:avLst/>
              <a:gdLst>
                <a:gd name="connsiteX0" fmla="*/ 379828 w 886265"/>
                <a:gd name="connsiteY0" fmla="*/ 0 h 1012873"/>
                <a:gd name="connsiteX1" fmla="*/ 478302 w 886265"/>
                <a:gd name="connsiteY1" fmla="*/ 112541 h 1012873"/>
                <a:gd name="connsiteX2" fmla="*/ 520505 w 886265"/>
                <a:gd name="connsiteY2" fmla="*/ 126609 h 1012873"/>
                <a:gd name="connsiteX3" fmla="*/ 647114 w 886265"/>
                <a:gd name="connsiteY3" fmla="*/ 196947 h 1012873"/>
                <a:gd name="connsiteX4" fmla="*/ 717453 w 886265"/>
                <a:gd name="connsiteY4" fmla="*/ 239150 h 1012873"/>
                <a:gd name="connsiteX5" fmla="*/ 745588 w 886265"/>
                <a:gd name="connsiteY5" fmla="*/ 267286 h 1012873"/>
                <a:gd name="connsiteX6" fmla="*/ 829994 w 886265"/>
                <a:gd name="connsiteY6" fmla="*/ 323557 h 1012873"/>
                <a:gd name="connsiteX7" fmla="*/ 886265 w 886265"/>
                <a:gd name="connsiteY7" fmla="*/ 450166 h 1012873"/>
                <a:gd name="connsiteX8" fmla="*/ 872197 w 886265"/>
                <a:gd name="connsiteY8" fmla="*/ 576775 h 1012873"/>
                <a:gd name="connsiteX9" fmla="*/ 829994 w 886265"/>
                <a:gd name="connsiteY9" fmla="*/ 604910 h 1012873"/>
                <a:gd name="connsiteX10" fmla="*/ 759656 w 886265"/>
                <a:gd name="connsiteY10" fmla="*/ 647113 h 1012873"/>
                <a:gd name="connsiteX11" fmla="*/ 703385 w 886265"/>
                <a:gd name="connsiteY11" fmla="*/ 717452 h 1012873"/>
                <a:gd name="connsiteX12" fmla="*/ 689317 w 886265"/>
                <a:gd name="connsiteY12" fmla="*/ 759655 h 1012873"/>
                <a:gd name="connsiteX13" fmla="*/ 675250 w 886265"/>
                <a:gd name="connsiteY13" fmla="*/ 942535 h 1012873"/>
                <a:gd name="connsiteX14" fmla="*/ 576776 w 886265"/>
                <a:gd name="connsiteY14" fmla="*/ 1012873 h 1012873"/>
                <a:gd name="connsiteX15" fmla="*/ 393896 w 886265"/>
                <a:gd name="connsiteY15" fmla="*/ 998806 h 1012873"/>
                <a:gd name="connsiteX16" fmla="*/ 309490 w 886265"/>
                <a:gd name="connsiteY16" fmla="*/ 970670 h 1012873"/>
                <a:gd name="connsiteX17" fmla="*/ 253219 w 886265"/>
                <a:gd name="connsiteY17" fmla="*/ 886264 h 1012873"/>
                <a:gd name="connsiteX18" fmla="*/ 225083 w 886265"/>
                <a:gd name="connsiteY18" fmla="*/ 858129 h 1012873"/>
                <a:gd name="connsiteX19" fmla="*/ 0 w 886265"/>
                <a:gd name="connsiteY19" fmla="*/ 829993 h 10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6265" h="1012873">
                  <a:moveTo>
                    <a:pt x="379828" y="0"/>
                  </a:moveTo>
                  <a:cubicBezTo>
                    <a:pt x="393819" y="17489"/>
                    <a:pt x="451116" y="94417"/>
                    <a:pt x="478302" y="112541"/>
                  </a:cubicBezTo>
                  <a:cubicBezTo>
                    <a:pt x="490640" y="120766"/>
                    <a:pt x="507542" y="119408"/>
                    <a:pt x="520505" y="126609"/>
                  </a:cubicBezTo>
                  <a:cubicBezTo>
                    <a:pt x="665616" y="207227"/>
                    <a:pt x="551621" y="165118"/>
                    <a:pt x="647114" y="196947"/>
                  </a:cubicBezTo>
                  <a:cubicBezTo>
                    <a:pt x="718407" y="268240"/>
                    <a:pt x="626140" y="184362"/>
                    <a:pt x="717453" y="239150"/>
                  </a:cubicBezTo>
                  <a:cubicBezTo>
                    <a:pt x="728826" y="245974"/>
                    <a:pt x="734977" y="259328"/>
                    <a:pt x="745588" y="267286"/>
                  </a:cubicBezTo>
                  <a:cubicBezTo>
                    <a:pt x="772639" y="287575"/>
                    <a:pt x="829994" y="323557"/>
                    <a:pt x="829994" y="323557"/>
                  </a:cubicBezTo>
                  <a:cubicBezTo>
                    <a:pt x="863477" y="424003"/>
                    <a:pt x="841679" y="383287"/>
                    <a:pt x="886265" y="450166"/>
                  </a:cubicBezTo>
                  <a:cubicBezTo>
                    <a:pt x="881576" y="492369"/>
                    <a:pt x="886708" y="536869"/>
                    <a:pt x="872197" y="576775"/>
                  </a:cubicBezTo>
                  <a:cubicBezTo>
                    <a:pt x="866419" y="592664"/>
                    <a:pt x="843196" y="594348"/>
                    <a:pt x="829994" y="604910"/>
                  </a:cubicBezTo>
                  <a:cubicBezTo>
                    <a:pt x="774821" y="649049"/>
                    <a:pt x="832948" y="622683"/>
                    <a:pt x="759656" y="647113"/>
                  </a:cubicBezTo>
                  <a:cubicBezTo>
                    <a:pt x="733486" y="673283"/>
                    <a:pt x="721132" y="681959"/>
                    <a:pt x="703385" y="717452"/>
                  </a:cubicBezTo>
                  <a:cubicBezTo>
                    <a:pt x="696753" y="730715"/>
                    <a:pt x="694006" y="745587"/>
                    <a:pt x="689317" y="759655"/>
                  </a:cubicBezTo>
                  <a:cubicBezTo>
                    <a:pt x="684628" y="820615"/>
                    <a:pt x="692502" y="883879"/>
                    <a:pt x="675250" y="942535"/>
                  </a:cubicBezTo>
                  <a:cubicBezTo>
                    <a:pt x="660738" y="991878"/>
                    <a:pt x="614939" y="1000152"/>
                    <a:pt x="576776" y="1012873"/>
                  </a:cubicBezTo>
                  <a:cubicBezTo>
                    <a:pt x="515816" y="1008184"/>
                    <a:pt x="454288" y="1008342"/>
                    <a:pt x="393896" y="998806"/>
                  </a:cubicBezTo>
                  <a:cubicBezTo>
                    <a:pt x="364602" y="994181"/>
                    <a:pt x="309490" y="970670"/>
                    <a:pt x="309490" y="970670"/>
                  </a:cubicBezTo>
                  <a:cubicBezTo>
                    <a:pt x="290733" y="942535"/>
                    <a:pt x="277130" y="910174"/>
                    <a:pt x="253219" y="886264"/>
                  </a:cubicBezTo>
                  <a:cubicBezTo>
                    <a:pt x="243840" y="876886"/>
                    <a:pt x="236946" y="864060"/>
                    <a:pt x="225083" y="858129"/>
                  </a:cubicBezTo>
                  <a:cubicBezTo>
                    <a:pt x="139153" y="815164"/>
                    <a:pt x="102406" y="829993"/>
                    <a:pt x="0" y="829993"/>
                  </a:cubicBezTo>
                </a:path>
              </a:pathLst>
            </a:custGeom>
            <a:solidFill>
              <a:srgbClr val="0070C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97208" y="1602034"/>
              <a:ext cx="586804" cy="931122"/>
            </a:xfrm>
            <a:custGeom>
              <a:avLst/>
              <a:gdLst>
                <a:gd name="connsiteX0" fmla="*/ 586804 w 586804"/>
                <a:gd name="connsiteY0" fmla="*/ 114224 h 931122"/>
                <a:gd name="connsiteX1" fmla="*/ 558669 w 586804"/>
                <a:gd name="connsiteY1" fmla="*/ 43886 h 931122"/>
                <a:gd name="connsiteX2" fmla="*/ 530534 w 586804"/>
                <a:gd name="connsiteY2" fmla="*/ 1683 h 931122"/>
                <a:gd name="connsiteX3" fmla="*/ 460195 w 586804"/>
                <a:gd name="connsiteY3" fmla="*/ 15751 h 931122"/>
                <a:gd name="connsiteX4" fmla="*/ 375789 w 586804"/>
                <a:gd name="connsiteY4" fmla="*/ 43886 h 931122"/>
                <a:gd name="connsiteX5" fmla="*/ 305450 w 586804"/>
                <a:gd name="connsiteY5" fmla="*/ 100157 h 931122"/>
                <a:gd name="connsiteX6" fmla="*/ 263247 w 586804"/>
                <a:gd name="connsiteY6" fmla="*/ 128292 h 931122"/>
                <a:gd name="connsiteX7" fmla="*/ 192909 w 586804"/>
                <a:gd name="connsiteY7" fmla="*/ 184563 h 931122"/>
                <a:gd name="connsiteX8" fmla="*/ 164774 w 586804"/>
                <a:gd name="connsiteY8" fmla="*/ 226766 h 931122"/>
                <a:gd name="connsiteX9" fmla="*/ 136638 w 586804"/>
                <a:gd name="connsiteY9" fmla="*/ 254901 h 931122"/>
                <a:gd name="connsiteX10" fmla="*/ 94435 w 586804"/>
                <a:gd name="connsiteY10" fmla="*/ 325240 h 931122"/>
                <a:gd name="connsiteX11" fmla="*/ 38164 w 586804"/>
                <a:gd name="connsiteY11" fmla="*/ 451849 h 931122"/>
                <a:gd name="connsiteX12" fmla="*/ 24097 w 586804"/>
                <a:gd name="connsiteY12" fmla="*/ 845744 h 931122"/>
                <a:gd name="connsiteX13" fmla="*/ 80367 w 586804"/>
                <a:gd name="connsiteY13" fmla="*/ 902015 h 931122"/>
                <a:gd name="connsiteX14" fmla="*/ 108503 w 586804"/>
                <a:gd name="connsiteY14" fmla="*/ 930151 h 931122"/>
                <a:gd name="connsiteX15" fmla="*/ 221044 w 586804"/>
                <a:gd name="connsiteY15" fmla="*/ 845744 h 931122"/>
                <a:gd name="connsiteX16" fmla="*/ 263247 w 586804"/>
                <a:gd name="connsiteY16" fmla="*/ 845744 h 93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6804" h="931122">
                  <a:moveTo>
                    <a:pt x="586804" y="114224"/>
                  </a:moveTo>
                  <a:cubicBezTo>
                    <a:pt x="577426" y="90778"/>
                    <a:pt x="569962" y="66472"/>
                    <a:pt x="558669" y="43886"/>
                  </a:cubicBezTo>
                  <a:cubicBezTo>
                    <a:pt x="551108" y="28764"/>
                    <a:pt x="546791" y="6328"/>
                    <a:pt x="530534" y="1683"/>
                  </a:cubicBezTo>
                  <a:cubicBezTo>
                    <a:pt x="507543" y="-4886"/>
                    <a:pt x="483263" y="9460"/>
                    <a:pt x="460195" y="15751"/>
                  </a:cubicBezTo>
                  <a:cubicBezTo>
                    <a:pt x="431583" y="23554"/>
                    <a:pt x="400465" y="27435"/>
                    <a:pt x="375789" y="43886"/>
                  </a:cubicBezTo>
                  <a:cubicBezTo>
                    <a:pt x="245894" y="130481"/>
                    <a:pt x="405677" y="19976"/>
                    <a:pt x="305450" y="100157"/>
                  </a:cubicBezTo>
                  <a:cubicBezTo>
                    <a:pt x="292248" y="110719"/>
                    <a:pt x="276449" y="117730"/>
                    <a:pt x="263247" y="128292"/>
                  </a:cubicBezTo>
                  <a:cubicBezTo>
                    <a:pt x="163021" y="208473"/>
                    <a:pt x="322805" y="97967"/>
                    <a:pt x="192909" y="184563"/>
                  </a:cubicBezTo>
                  <a:cubicBezTo>
                    <a:pt x="183531" y="198631"/>
                    <a:pt x="175336" y="213564"/>
                    <a:pt x="164774" y="226766"/>
                  </a:cubicBezTo>
                  <a:cubicBezTo>
                    <a:pt x="156488" y="237123"/>
                    <a:pt x="143462" y="243528"/>
                    <a:pt x="136638" y="254901"/>
                  </a:cubicBezTo>
                  <a:cubicBezTo>
                    <a:pt x="81847" y="346216"/>
                    <a:pt x="165727" y="253945"/>
                    <a:pt x="94435" y="325240"/>
                  </a:cubicBezTo>
                  <a:cubicBezTo>
                    <a:pt x="60953" y="425686"/>
                    <a:pt x="82751" y="384970"/>
                    <a:pt x="38164" y="451849"/>
                  </a:cubicBezTo>
                  <a:cubicBezTo>
                    <a:pt x="-19914" y="626086"/>
                    <a:pt x="-765" y="534969"/>
                    <a:pt x="24097" y="845744"/>
                  </a:cubicBezTo>
                  <a:cubicBezTo>
                    <a:pt x="28208" y="897134"/>
                    <a:pt x="38740" y="888140"/>
                    <a:pt x="80367" y="902015"/>
                  </a:cubicBezTo>
                  <a:cubicBezTo>
                    <a:pt x="89746" y="911394"/>
                    <a:pt x="95497" y="927550"/>
                    <a:pt x="108503" y="930151"/>
                  </a:cubicBezTo>
                  <a:cubicBezTo>
                    <a:pt x="166463" y="941743"/>
                    <a:pt x="175325" y="845744"/>
                    <a:pt x="221044" y="845744"/>
                  </a:cubicBezTo>
                  <a:lnTo>
                    <a:pt x="263247" y="845744"/>
                  </a:lnTo>
                </a:path>
              </a:pathLst>
            </a:custGeom>
            <a:solidFill>
              <a:srgbClr val="0070C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149932" y="1871003"/>
              <a:ext cx="322866" cy="365760"/>
            </a:xfrm>
            <a:custGeom>
              <a:avLst/>
              <a:gdLst>
                <a:gd name="connsiteX0" fmla="*/ 52726 w 322866"/>
                <a:gd name="connsiteY0" fmla="*/ 70339 h 365760"/>
                <a:gd name="connsiteX1" fmla="*/ 10523 w 322866"/>
                <a:gd name="connsiteY1" fmla="*/ 267286 h 365760"/>
                <a:gd name="connsiteX2" fmla="*/ 38659 w 322866"/>
                <a:gd name="connsiteY2" fmla="*/ 309489 h 365760"/>
                <a:gd name="connsiteX3" fmla="*/ 123065 w 322866"/>
                <a:gd name="connsiteY3" fmla="*/ 365760 h 365760"/>
                <a:gd name="connsiteX4" fmla="*/ 165268 w 322866"/>
                <a:gd name="connsiteY4" fmla="*/ 281354 h 365760"/>
                <a:gd name="connsiteX5" fmla="*/ 193403 w 322866"/>
                <a:gd name="connsiteY5" fmla="*/ 239151 h 365760"/>
                <a:gd name="connsiteX6" fmla="*/ 263742 w 322866"/>
                <a:gd name="connsiteY6" fmla="*/ 140677 h 365760"/>
                <a:gd name="connsiteX7" fmla="*/ 305945 w 322866"/>
                <a:gd name="connsiteY7" fmla="*/ 126609 h 365760"/>
                <a:gd name="connsiteX8" fmla="*/ 305945 w 322866"/>
                <a:gd name="connsiteY8" fmla="*/ 14068 h 365760"/>
                <a:gd name="connsiteX9" fmla="*/ 263742 w 322866"/>
                <a:gd name="connsiteY9" fmla="*/ 0 h 365760"/>
                <a:gd name="connsiteX10" fmla="*/ 165268 w 322866"/>
                <a:gd name="connsiteY10" fmla="*/ 28135 h 365760"/>
                <a:gd name="connsiteX11" fmla="*/ 123065 w 322866"/>
                <a:gd name="connsiteY11" fmla="*/ 42203 h 365760"/>
                <a:gd name="connsiteX12" fmla="*/ 52726 w 322866"/>
                <a:gd name="connsiteY12" fmla="*/ 70339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866" h="365760">
                  <a:moveTo>
                    <a:pt x="52726" y="70339"/>
                  </a:moveTo>
                  <a:cubicBezTo>
                    <a:pt x="33969" y="107853"/>
                    <a:pt x="-23416" y="131531"/>
                    <a:pt x="10523" y="267286"/>
                  </a:cubicBezTo>
                  <a:cubicBezTo>
                    <a:pt x="14624" y="283689"/>
                    <a:pt x="25935" y="298355"/>
                    <a:pt x="38659" y="309489"/>
                  </a:cubicBezTo>
                  <a:cubicBezTo>
                    <a:pt x="64107" y="331756"/>
                    <a:pt x="123065" y="365760"/>
                    <a:pt x="123065" y="365760"/>
                  </a:cubicBezTo>
                  <a:cubicBezTo>
                    <a:pt x="203696" y="244812"/>
                    <a:pt x="107025" y="397839"/>
                    <a:pt x="165268" y="281354"/>
                  </a:cubicBezTo>
                  <a:cubicBezTo>
                    <a:pt x="172829" y="266232"/>
                    <a:pt x="185842" y="254273"/>
                    <a:pt x="193403" y="239151"/>
                  </a:cubicBezTo>
                  <a:cubicBezTo>
                    <a:pt x="214406" y="197146"/>
                    <a:pt x="199587" y="162063"/>
                    <a:pt x="263742" y="140677"/>
                  </a:cubicBezTo>
                  <a:lnTo>
                    <a:pt x="305945" y="126609"/>
                  </a:lnTo>
                  <a:cubicBezTo>
                    <a:pt x="319386" y="86288"/>
                    <a:pt x="336125" y="59337"/>
                    <a:pt x="305945" y="14068"/>
                  </a:cubicBezTo>
                  <a:cubicBezTo>
                    <a:pt x="297720" y="1730"/>
                    <a:pt x="277810" y="4689"/>
                    <a:pt x="263742" y="0"/>
                  </a:cubicBezTo>
                  <a:cubicBezTo>
                    <a:pt x="162554" y="33730"/>
                    <a:pt x="288917" y="-7193"/>
                    <a:pt x="165268" y="28135"/>
                  </a:cubicBezTo>
                  <a:cubicBezTo>
                    <a:pt x="151010" y="32209"/>
                    <a:pt x="137133" y="37514"/>
                    <a:pt x="123065" y="42203"/>
                  </a:cubicBezTo>
                  <a:cubicBezTo>
                    <a:pt x="87516" y="77754"/>
                    <a:pt x="71483" y="32825"/>
                    <a:pt x="52726" y="703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934178" y="2588455"/>
              <a:ext cx="339124" cy="309490"/>
            </a:xfrm>
            <a:custGeom>
              <a:avLst/>
              <a:gdLst>
                <a:gd name="connsiteX0" fmla="*/ 0 w 339124"/>
                <a:gd name="connsiteY0" fmla="*/ 309490 h 309490"/>
                <a:gd name="connsiteX1" fmla="*/ 70339 w 339124"/>
                <a:gd name="connsiteY1" fmla="*/ 225083 h 309490"/>
                <a:gd name="connsiteX2" fmla="*/ 98474 w 339124"/>
                <a:gd name="connsiteY2" fmla="*/ 182880 h 309490"/>
                <a:gd name="connsiteX3" fmla="*/ 140677 w 339124"/>
                <a:gd name="connsiteY3" fmla="*/ 140677 h 309490"/>
                <a:gd name="connsiteX4" fmla="*/ 154745 w 339124"/>
                <a:gd name="connsiteY4" fmla="*/ 42203 h 309490"/>
                <a:gd name="connsiteX5" fmla="*/ 239151 w 339124"/>
                <a:gd name="connsiteY5" fmla="*/ 14068 h 309490"/>
                <a:gd name="connsiteX6" fmla="*/ 281354 w 339124"/>
                <a:gd name="connsiteY6" fmla="*/ 0 h 309490"/>
                <a:gd name="connsiteX7" fmla="*/ 295422 w 339124"/>
                <a:gd name="connsiteY7" fmla="*/ 98474 h 309490"/>
                <a:gd name="connsiteX8" fmla="*/ 225084 w 339124"/>
                <a:gd name="connsiteY8" fmla="*/ 154745 h 309490"/>
                <a:gd name="connsiteX9" fmla="*/ 196948 w 339124"/>
                <a:gd name="connsiteY9" fmla="*/ 182880 h 309490"/>
                <a:gd name="connsiteX10" fmla="*/ 154745 w 339124"/>
                <a:gd name="connsiteY10" fmla="*/ 196948 h 309490"/>
                <a:gd name="connsiteX11" fmla="*/ 70339 w 339124"/>
                <a:gd name="connsiteY11" fmla="*/ 253219 h 309490"/>
                <a:gd name="connsiteX12" fmla="*/ 42204 w 339124"/>
                <a:gd name="connsiteY12" fmla="*/ 267287 h 30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124" h="309490">
                  <a:moveTo>
                    <a:pt x="0" y="309490"/>
                  </a:moveTo>
                  <a:cubicBezTo>
                    <a:pt x="64572" y="148062"/>
                    <a:pt x="-13983" y="292541"/>
                    <a:pt x="70339" y="225083"/>
                  </a:cubicBezTo>
                  <a:cubicBezTo>
                    <a:pt x="83541" y="214521"/>
                    <a:pt x="87650" y="195868"/>
                    <a:pt x="98474" y="182880"/>
                  </a:cubicBezTo>
                  <a:cubicBezTo>
                    <a:pt x="111210" y="167596"/>
                    <a:pt x="126609" y="154745"/>
                    <a:pt x="140677" y="140677"/>
                  </a:cubicBezTo>
                  <a:cubicBezTo>
                    <a:pt x="145366" y="107852"/>
                    <a:pt x="134388" y="68376"/>
                    <a:pt x="154745" y="42203"/>
                  </a:cubicBezTo>
                  <a:cubicBezTo>
                    <a:pt x="172953" y="18793"/>
                    <a:pt x="211016" y="23446"/>
                    <a:pt x="239151" y="14068"/>
                  </a:cubicBezTo>
                  <a:lnTo>
                    <a:pt x="281354" y="0"/>
                  </a:lnTo>
                  <a:cubicBezTo>
                    <a:pt x="327075" y="15241"/>
                    <a:pt x="377481" y="16412"/>
                    <a:pt x="295422" y="98474"/>
                  </a:cubicBezTo>
                  <a:cubicBezTo>
                    <a:pt x="227498" y="166400"/>
                    <a:pt x="313803" y="83771"/>
                    <a:pt x="225084" y="154745"/>
                  </a:cubicBezTo>
                  <a:cubicBezTo>
                    <a:pt x="214727" y="163030"/>
                    <a:pt x="208321" y="176056"/>
                    <a:pt x="196948" y="182880"/>
                  </a:cubicBezTo>
                  <a:cubicBezTo>
                    <a:pt x="184232" y="190509"/>
                    <a:pt x="167708" y="189747"/>
                    <a:pt x="154745" y="196948"/>
                  </a:cubicBezTo>
                  <a:cubicBezTo>
                    <a:pt x="125186" y="213370"/>
                    <a:pt x="100583" y="238096"/>
                    <a:pt x="70339" y="253219"/>
                  </a:cubicBezTo>
                  <a:lnTo>
                    <a:pt x="42204" y="267287"/>
                  </a:lnTo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73" y="2689974"/>
            <a:ext cx="3609145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22174 -0.2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92" y="0"/>
            <a:ext cx="8233252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039122" y="4979961"/>
            <a:ext cx="774417" cy="703385"/>
          </a:xfrm>
          <a:custGeom>
            <a:avLst/>
            <a:gdLst>
              <a:gd name="connsiteX0" fmla="*/ 28829 w 774417"/>
              <a:gd name="connsiteY0" fmla="*/ 661182 h 703385"/>
              <a:gd name="connsiteX1" fmla="*/ 693 w 774417"/>
              <a:gd name="connsiteY1" fmla="*/ 590844 h 703385"/>
              <a:gd name="connsiteX2" fmla="*/ 14761 w 774417"/>
              <a:gd name="connsiteY2" fmla="*/ 534573 h 703385"/>
              <a:gd name="connsiteX3" fmla="*/ 56964 w 774417"/>
              <a:gd name="connsiteY3" fmla="*/ 450167 h 703385"/>
              <a:gd name="connsiteX4" fmla="*/ 127303 w 774417"/>
              <a:gd name="connsiteY4" fmla="*/ 379828 h 703385"/>
              <a:gd name="connsiteX5" fmla="*/ 183573 w 774417"/>
              <a:gd name="connsiteY5" fmla="*/ 295422 h 703385"/>
              <a:gd name="connsiteX6" fmla="*/ 197641 w 774417"/>
              <a:gd name="connsiteY6" fmla="*/ 253219 h 703385"/>
              <a:gd name="connsiteX7" fmla="*/ 253912 w 774417"/>
              <a:gd name="connsiteY7" fmla="*/ 182880 h 703385"/>
              <a:gd name="connsiteX8" fmla="*/ 324250 w 774417"/>
              <a:gd name="connsiteY8" fmla="*/ 56271 h 703385"/>
              <a:gd name="connsiteX9" fmla="*/ 352386 w 774417"/>
              <a:gd name="connsiteY9" fmla="*/ 28136 h 703385"/>
              <a:gd name="connsiteX10" fmla="*/ 436792 w 774417"/>
              <a:gd name="connsiteY10" fmla="*/ 0 h 703385"/>
              <a:gd name="connsiteX11" fmla="*/ 464927 w 774417"/>
              <a:gd name="connsiteY11" fmla="*/ 28136 h 703385"/>
              <a:gd name="connsiteX12" fmla="*/ 493063 w 774417"/>
              <a:gd name="connsiteY12" fmla="*/ 112542 h 703385"/>
              <a:gd name="connsiteX13" fmla="*/ 535266 w 774417"/>
              <a:gd name="connsiteY13" fmla="*/ 126610 h 703385"/>
              <a:gd name="connsiteX14" fmla="*/ 619672 w 774417"/>
              <a:gd name="connsiteY14" fmla="*/ 182880 h 703385"/>
              <a:gd name="connsiteX15" fmla="*/ 647807 w 774417"/>
              <a:gd name="connsiteY15" fmla="*/ 267287 h 703385"/>
              <a:gd name="connsiteX16" fmla="*/ 690010 w 774417"/>
              <a:gd name="connsiteY16" fmla="*/ 351693 h 703385"/>
              <a:gd name="connsiteX17" fmla="*/ 732213 w 774417"/>
              <a:gd name="connsiteY17" fmla="*/ 379828 h 703385"/>
              <a:gd name="connsiteX18" fmla="*/ 760349 w 774417"/>
              <a:gd name="connsiteY18" fmla="*/ 407964 h 703385"/>
              <a:gd name="connsiteX19" fmla="*/ 774417 w 774417"/>
              <a:gd name="connsiteY19" fmla="*/ 450167 h 703385"/>
              <a:gd name="connsiteX20" fmla="*/ 732213 w 774417"/>
              <a:gd name="connsiteY20" fmla="*/ 520505 h 703385"/>
              <a:gd name="connsiteX21" fmla="*/ 675943 w 774417"/>
              <a:gd name="connsiteY21" fmla="*/ 590844 h 703385"/>
              <a:gd name="connsiteX22" fmla="*/ 633740 w 774417"/>
              <a:gd name="connsiteY22" fmla="*/ 604911 h 703385"/>
              <a:gd name="connsiteX23" fmla="*/ 605604 w 774417"/>
              <a:gd name="connsiteY23" fmla="*/ 633047 h 703385"/>
              <a:gd name="connsiteX24" fmla="*/ 591537 w 774417"/>
              <a:gd name="connsiteY24" fmla="*/ 675250 h 703385"/>
              <a:gd name="connsiteX25" fmla="*/ 521198 w 774417"/>
              <a:gd name="connsiteY25" fmla="*/ 689317 h 703385"/>
              <a:gd name="connsiteX26" fmla="*/ 141370 w 774417"/>
              <a:gd name="connsiteY26" fmla="*/ 703385 h 703385"/>
              <a:gd name="connsiteX27" fmla="*/ 693 w 774417"/>
              <a:gd name="connsiteY27" fmla="*/ 675250 h 703385"/>
              <a:gd name="connsiteX28" fmla="*/ 28829 w 774417"/>
              <a:gd name="connsiteY28" fmla="*/ 661182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4417" h="703385">
                <a:moveTo>
                  <a:pt x="28829" y="661182"/>
                </a:moveTo>
                <a:cubicBezTo>
                  <a:pt x="28829" y="647114"/>
                  <a:pt x="3482" y="615942"/>
                  <a:pt x="693" y="590844"/>
                </a:cubicBezTo>
                <a:cubicBezTo>
                  <a:pt x="-1442" y="571628"/>
                  <a:pt x="9449" y="553163"/>
                  <a:pt x="14761" y="534573"/>
                </a:cubicBezTo>
                <a:cubicBezTo>
                  <a:pt x="25225" y="497950"/>
                  <a:pt x="30809" y="480059"/>
                  <a:pt x="56964" y="450167"/>
                </a:cubicBezTo>
                <a:cubicBezTo>
                  <a:pt x="78799" y="425213"/>
                  <a:pt x="108910" y="407417"/>
                  <a:pt x="127303" y="379828"/>
                </a:cubicBezTo>
                <a:cubicBezTo>
                  <a:pt x="146060" y="351693"/>
                  <a:pt x="172880" y="327501"/>
                  <a:pt x="183573" y="295422"/>
                </a:cubicBezTo>
                <a:cubicBezTo>
                  <a:pt x="188262" y="281354"/>
                  <a:pt x="191009" y="266482"/>
                  <a:pt x="197641" y="253219"/>
                </a:cubicBezTo>
                <a:cubicBezTo>
                  <a:pt x="215387" y="217729"/>
                  <a:pt x="227744" y="209049"/>
                  <a:pt x="253912" y="182880"/>
                </a:cubicBezTo>
                <a:cubicBezTo>
                  <a:pt x="271602" y="129813"/>
                  <a:pt x="275880" y="104639"/>
                  <a:pt x="324250" y="56271"/>
                </a:cubicBezTo>
                <a:cubicBezTo>
                  <a:pt x="333629" y="46893"/>
                  <a:pt x="340523" y="34067"/>
                  <a:pt x="352386" y="28136"/>
                </a:cubicBezTo>
                <a:cubicBezTo>
                  <a:pt x="378912" y="14873"/>
                  <a:pt x="436792" y="0"/>
                  <a:pt x="436792" y="0"/>
                </a:cubicBezTo>
                <a:cubicBezTo>
                  <a:pt x="446170" y="9379"/>
                  <a:pt x="458996" y="16273"/>
                  <a:pt x="464927" y="28136"/>
                </a:cubicBezTo>
                <a:cubicBezTo>
                  <a:pt x="478190" y="54662"/>
                  <a:pt x="464928" y="103163"/>
                  <a:pt x="493063" y="112542"/>
                </a:cubicBezTo>
                <a:cubicBezTo>
                  <a:pt x="507131" y="117231"/>
                  <a:pt x="522303" y="119409"/>
                  <a:pt x="535266" y="126610"/>
                </a:cubicBezTo>
                <a:cubicBezTo>
                  <a:pt x="564825" y="143032"/>
                  <a:pt x="619672" y="182880"/>
                  <a:pt x="619672" y="182880"/>
                </a:cubicBezTo>
                <a:lnTo>
                  <a:pt x="647807" y="267287"/>
                </a:lnTo>
                <a:cubicBezTo>
                  <a:pt x="659248" y="301610"/>
                  <a:pt x="662741" y="324424"/>
                  <a:pt x="690010" y="351693"/>
                </a:cubicBezTo>
                <a:cubicBezTo>
                  <a:pt x="701965" y="363648"/>
                  <a:pt x="719011" y="369266"/>
                  <a:pt x="732213" y="379828"/>
                </a:cubicBezTo>
                <a:cubicBezTo>
                  <a:pt x="742570" y="388114"/>
                  <a:pt x="750970" y="398585"/>
                  <a:pt x="760349" y="407964"/>
                </a:cubicBezTo>
                <a:cubicBezTo>
                  <a:pt x="765038" y="422032"/>
                  <a:pt x="774417" y="435338"/>
                  <a:pt x="774417" y="450167"/>
                </a:cubicBezTo>
                <a:cubicBezTo>
                  <a:pt x="774417" y="492921"/>
                  <a:pt x="754500" y="492646"/>
                  <a:pt x="732213" y="520505"/>
                </a:cubicBezTo>
                <a:cubicBezTo>
                  <a:pt x="714520" y="542621"/>
                  <a:pt x="702070" y="575168"/>
                  <a:pt x="675943" y="590844"/>
                </a:cubicBezTo>
                <a:cubicBezTo>
                  <a:pt x="663228" y="598473"/>
                  <a:pt x="647808" y="600222"/>
                  <a:pt x="633740" y="604911"/>
                </a:cubicBezTo>
                <a:cubicBezTo>
                  <a:pt x="624361" y="614290"/>
                  <a:pt x="612428" y="621674"/>
                  <a:pt x="605604" y="633047"/>
                </a:cubicBezTo>
                <a:cubicBezTo>
                  <a:pt x="597975" y="645762"/>
                  <a:pt x="603875" y="667025"/>
                  <a:pt x="591537" y="675250"/>
                </a:cubicBezTo>
                <a:cubicBezTo>
                  <a:pt x="571642" y="688513"/>
                  <a:pt x="545062" y="687826"/>
                  <a:pt x="521198" y="689317"/>
                </a:cubicBezTo>
                <a:cubicBezTo>
                  <a:pt x="394749" y="697220"/>
                  <a:pt x="267979" y="698696"/>
                  <a:pt x="141370" y="703385"/>
                </a:cubicBezTo>
                <a:cubicBezTo>
                  <a:pt x="105090" y="698202"/>
                  <a:pt x="39974" y="694890"/>
                  <a:pt x="693" y="675250"/>
                </a:cubicBezTo>
                <a:cubicBezTo>
                  <a:pt x="-5238" y="672284"/>
                  <a:pt x="28829" y="675250"/>
                  <a:pt x="28829" y="661182"/>
                </a:cubicBezTo>
                <a:close/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2426331" y="4979961"/>
            <a:ext cx="182880" cy="295422"/>
          </a:xfrm>
          <a:prstGeom prst="rect">
            <a:avLst/>
          </a:pr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2396">
            <a:off x="7401575" y="1968462"/>
            <a:ext cx="414910" cy="86997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574389" y="5500468"/>
            <a:ext cx="211015" cy="182980"/>
          </a:xfrm>
          <a:custGeom>
            <a:avLst/>
            <a:gdLst>
              <a:gd name="connsiteX0" fmla="*/ 56271 w 211015"/>
              <a:gd name="connsiteY0" fmla="*/ 98474 h 182980"/>
              <a:gd name="connsiteX1" fmla="*/ 126609 w 211015"/>
              <a:gd name="connsiteY1" fmla="*/ 70338 h 182980"/>
              <a:gd name="connsiteX2" fmla="*/ 168812 w 211015"/>
              <a:gd name="connsiteY2" fmla="*/ 28135 h 182980"/>
              <a:gd name="connsiteX3" fmla="*/ 211015 w 211015"/>
              <a:gd name="connsiteY3" fmla="*/ 0 h 182980"/>
              <a:gd name="connsiteX4" fmla="*/ 168812 w 211015"/>
              <a:gd name="connsiteY4" fmla="*/ 84406 h 182980"/>
              <a:gd name="connsiteX5" fmla="*/ 126609 w 211015"/>
              <a:gd name="connsiteY5" fmla="*/ 126609 h 182980"/>
              <a:gd name="connsiteX6" fmla="*/ 42203 w 211015"/>
              <a:gd name="connsiteY6" fmla="*/ 154744 h 182980"/>
              <a:gd name="connsiteX7" fmla="*/ 0 w 211015"/>
              <a:gd name="connsiteY7" fmla="*/ 182880 h 1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015" h="182980">
                <a:moveTo>
                  <a:pt x="56271" y="98474"/>
                </a:moveTo>
                <a:cubicBezTo>
                  <a:pt x="79717" y="89095"/>
                  <a:pt x="105195" y="83722"/>
                  <a:pt x="126609" y="70338"/>
                </a:cubicBezTo>
                <a:cubicBezTo>
                  <a:pt x="143480" y="59794"/>
                  <a:pt x="153528" y="40871"/>
                  <a:pt x="168812" y="28135"/>
                </a:cubicBezTo>
                <a:cubicBezTo>
                  <a:pt x="181800" y="17311"/>
                  <a:pt x="196947" y="9378"/>
                  <a:pt x="211015" y="0"/>
                </a:cubicBezTo>
                <a:cubicBezTo>
                  <a:pt x="196916" y="42296"/>
                  <a:pt x="199112" y="48046"/>
                  <a:pt x="168812" y="84406"/>
                </a:cubicBezTo>
                <a:cubicBezTo>
                  <a:pt x="156076" y="99690"/>
                  <a:pt x="144000" y="116947"/>
                  <a:pt x="126609" y="126609"/>
                </a:cubicBezTo>
                <a:cubicBezTo>
                  <a:pt x="100684" y="141012"/>
                  <a:pt x="42203" y="154744"/>
                  <a:pt x="42203" y="154744"/>
                </a:cubicBezTo>
                <a:cubicBezTo>
                  <a:pt x="10751" y="186196"/>
                  <a:pt x="27330" y="182880"/>
                  <a:pt x="0" y="182880"/>
                </a:cubicBez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2" name="Group 11"/>
          <p:cNvGrpSpPr/>
          <p:nvPr/>
        </p:nvGrpSpPr>
        <p:grpSpPr>
          <a:xfrm>
            <a:off x="4363522" y="1504757"/>
            <a:ext cx="906096" cy="434364"/>
            <a:chOff x="5466568" y="610904"/>
            <a:chExt cx="1336429" cy="670374"/>
          </a:xfrm>
        </p:grpSpPr>
        <p:sp>
          <p:nvSpPr>
            <p:cNvPr id="9" name="Oval 8"/>
            <p:cNvSpPr/>
            <p:nvPr/>
          </p:nvSpPr>
          <p:spPr>
            <a:xfrm>
              <a:off x="5466568" y="1045268"/>
              <a:ext cx="1336429" cy="21101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Chord 9"/>
            <p:cNvSpPr/>
            <p:nvPr/>
          </p:nvSpPr>
          <p:spPr>
            <a:xfrm rot="7004556">
              <a:off x="5799595" y="669641"/>
              <a:ext cx="670374" cy="552899"/>
            </a:xfrm>
            <a:prstGeom prst="chord">
              <a:avLst>
                <a:gd name="adj1" fmla="val 2700000"/>
                <a:gd name="adj2" fmla="val 1584881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5994739" y="767605"/>
              <a:ext cx="280086" cy="271546"/>
            </a:xfrm>
            <a:prstGeom prst="smileyFac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48" y="1117778"/>
            <a:ext cx="1638546" cy="16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2878 -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4074 L 0.23841 -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84" y="0"/>
            <a:ext cx="8235697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905438" y="1434905"/>
            <a:ext cx="679533" cy="970670"/>
          </a:xfrm>
          <a:custGeom>
            <a:avLst/>
            <a:gdLst>
              <a:gd name="connsiteX0" fmla="*/ 1799 w 679533"/>
              <a:gd name="connsiteY0" fmla="*/ 379827 h 970670"/>
              <a:gd name="connsiteX1" fmla="*/ 29934 w 679533"/>
              <a:gd name="connsiteY1" fmla="*/ 309489 h 970670"/>
              <a:gd name="connsiteX2" fmla="*/ 58070 w 679533"/>
              <a:gd name="connsiteY2" fmla="*/ 267286 h 970670"/>
              <a:gd name="connsiteX3" fmla="*/ 100273 w 679533"/>
              <a:gd name="connsiteY3" fmla="*/ 196947 h 970670"/>
              <a:gd name="connsiteX4" fmla="*/ 128408 w 679533"/>
              <a:gd name="connsiteY4" fmla="*/ 112541 h 970670"/>
              <a:gd name="connsiteX5" fmla="*/ 198747 w 679533"/>
              <a:gd name="connsiteY5" fmla="*/ 56270 h 970670"/>
              <a:gd name="connsiteX6" fmla="*/ 269085 w 679533"/>
              <a:gd name="connsiteY6" fmla="*/ 0 h 970670"/>
              <a:gd name="connsiteX7" fmla="*/ 311288 w 679533"/>
              <a:gd name="connsiteY7" fmla="*/ 84406 h 970670"/>
              <a:gd name="connsiteX8" fmla="*/ 269085 w 679533"/>
              <a:gd name="connsiteY8" fmla="*/ 98473 h 970670"/>
              <a:gd name="connsiteX9" fmla="*/ 240950 w 679533"/>
              <a:gd name="connsiteY9" fmla="*/ 126609 h 970670"/>
              <a:gd name="connsiteX10" fmla="*/ 283153 w 679533"/>
              <a:gd name="connsiteY10" fmla="*/ 211015 h 970670"/>
              <a:gd name="connsiteX11" fmla="*/ 339424 w 679533"/>
              <a:gd name="connsiteY11" fmla="*/ 225083 h 970670"/>
              <a:gd name="connsiteX12" fmla="*/ 466033 w 679533"/>
              <a:gd name="connsiteY12" fmla="*/ 281353 h 970670"/>
              <a:gd name="connsiteX13" fmla="*/ 494168 w 679533"/>
              <a:gd name="connsiteY13" fmla="*/ 309489 h 970670"/>
              <a:gd name="connsiteX14" fmla="*/ 536371 w 679533"/>
              <a:gd name="connsiteY14" fmla="*/ 393895 h 970670"/>
              <a:gd name="connsiteX15" fmla="*/ 564507 w 679533"/>
              <a:gd name="connsiteY15" fmla="*/ 422030 h 970670"/>
              <a:gd name="connsiteX16" fmla="*/ 648913 w 679533"/>
              <a:gd name="connsiteY16" fmla="*/ 534572 h 970670"/>
              <a:gd name="connsiteX17" fmla="*/ 648913 w 679533"/>
              <a:gd name="connsiteY17" fmla="*/ 914400 h 970670"/>
              <a:gd name="connsiteX18" fmla="*/ 620777 w 679533"/>
              <a:gd name="connsiteY18" fmla="*/ 942535 h 970670"/>
              <a:gd name="connsiteX19" fmla="*/ 522304 w 679533"/>
              <a:gd name="connsiteY19" fmla="*/ 970670 h 970670"/>
              <a:gd name="connsiteX20" fmla="*/ 283153 w 679533"/>
              <a:gd name="connsiteY20" fmla="*/ 900332 h 970670"/>
              <a:gd name="connsiteX21" fmla="*/ 226882 w 679533"/>
              <a:gd name="connsiteY21" fmla="*/ 844061 h 970670"/>
              <a:gd name="connsiteX22" fmla="*/ 142476 w 679533"/>
              <a:gd name="connsiteY22" fmla="*/ 815926 h 970670"/>
              <a:gd name="connsiteX23" fmla="*/ 114340 w 679533"/>
              <a:gd name="connsiteY23" fmla="*/ 731520 h 970670"/>
              <a:gd name="connsiteX24" fmla="*/ 100273 w 679533"/>
              <a:gd name="connsiteY24" fmla="*/ 661181 h 970670"/>
              <a:gd name="connsiteX25" fmla="*/ 72137 w 679533"/>
              <a:gd name="connsiteY25" fmla="*/ 633046 h 970670"/>
              <a:gd name="connsiteX26" fmla="*/ 15867 w 679533"/>
              <a:gd name="connsiteY26" fmla="*/ 520504 h 970670"/>
              <a:gd name="connsiteX27" fmla="*/ 15867 w 679533"/>
              <a:gd name="connsiteY27" fmla="*/ 407963 h 970670"/>
              <a:gd name="connsiteX28" fmla="*/ 58070 w 679533"/>
              <a:gd name="connsiteY28" fmla="*/ 365760 h 97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9533" h="970670">
                <a:moveTo>
                  <a:pt x="1799" y="379827"/>
                </a:moveTo>
                <a:cubicBezTo>
                  <a:pt x="11177" y="356381"/>
                  <a:pt x="18641" y="332075"/>
                  <a:pt x="29934" y="309489"/>
                </a:cubicBezTo>
                <a:cubicBezTo>
                  <a:pt x="37495" y="294367"/>
                  <a:pt x="50509" y="282408"/>
                  <a:pt x="58070" y="267286"/>
                </a:cubicBezTo>
                <a:cubicBezTo>
                  <a:pt x="94595" y="194236"/>
                  <a:pt x="45316" y="251904"/>
                  <a:pt x="100273" y="196947"/>
                </a:cubicBezTo>
                <a:cubicBezTo>
                  <a:pt x="109651" y="168812"/>
                  <a:pt x="103732" y="128992"/>
                  <a:pt x="128408" y="112541"/>
                </a:cubicBezTo>
                <a:cubicBezTo>
                  <a:pt x="159745" y="91650"/>
                  <a:pt x="175838" y="84907"/>
                  <a:pt x="198747" y="56270"/>
                </a:cubicBezTo>
                <a:cubicBezTo>
                  <a:pt x="245024" y="-1577"/>
                  <a:pt x="202145" y="22312"/>
                  <a:pt x="269085" y="0"/>
                </a:cubicBezTo>
                <a:cubicBezTo>
                  <a:pt x="273823" y="7107"/>
                  <a:pt x="319608" y="67766"/>
                  <a:pt x="311288" y="84406"/>
                </a:cubicBezTo>
                <a:cubicBezTo>
                  <a:pt x="304656" y="97669"/>
                  <a:pt x="283153" y="93784"/>
                  <a:pt x="269085" y="98473"/>
                </a:cubicBezTo>
                <a:cubicBezTo>
                  <a:pt x="259707" y="107852"/>
                  <a:pt x="243130" y="113526"/>
                  <a:pt x="240950" y="126609"/>
                </a:cubicBezTo>
                <a:cubicBezTo>
                  <a:pt x="236331" y="154325"/>
                  <a:pt x="256371" y="197624"/>
                  <a:pt x="283153" y="211015"/>
                </a:cubicBezTo>
                <a:cubicBezTo>
                  <a:pt x="300446" y="219661"/>
                  <a:pt x="320905" y="219527"/>
                  <a:pt x="339424" y="225083"/>
                </a:cubicBezTo>
                <a:cubicBezTo>
                  <a:pt x="401887" y="243822"/>
                  <a:pt x="420807" y="245172"/>
                  <a:pt x="466033" y="281353"/>
                </a:cubicBezTo>
                <a:cubicBezTo>
                  <a:pt x="476390" y="289639"/>
                  <a:pt x="484790" y="300110"/>
                  <a:pt x="494168" y="309489"/>
                </a:cubicBezTo>
                <a:cubicBezTo>
                  <a:pt x="509026" y="354062"/>
                  <a:pt x="505206" y="354939"/>
                  <a:pt x="536371" y="393895"/>
                </a:cubicBezTo>
                <a:cubicBezTo>
                  <a:pt x="544657" y="404252"/>
                  <a:pt x="556549" y="411419"/>
                  <a:pt x="564507" y="422030"/>
                </a:cubicBezTo>
                <a:cubicBezTo>
                  <a:pt x="659949" y="549286"/>
                  <a:pt x="584387" y="470049"/>
                  <a:pt x="648913" y="534572"/>
                </a:cubicBezTo>
                <a:cubicBezTo>
                  <a:pt x="696057" y="676012"/>
                  <a:pt x="682898" y="619864"/>
                  <a:pt x="648913" y="914400"/>
                </a:cubicBezTo>
                <a:cubicBezTo>
                  <a:pt x="647393" y="927576"/>
                  <a:pt x="632150" y="935711"/>
                  <a:pt x="620777" y="942535"/>
                </a:cubicBezTo>
                <a:cubicBezTo>
                  <a:pt x="606359" y="951186"/>
                  <a:pt x="532819" y="968041"/>
                  <a:pt x="522304" y="970670"/>
                </a:cubicBezTo>
                <a:cubicBezTo>
                  <a:pt x="405491" y="960051"/>
                  <a:pt x="363905" y="981084"/>
                  <a:pt x="283153" y="900332"/>
                </a:cubicBezTo>
                <a:cubicBezTo>
                  <a:pt x="264396" y="881575"/>
                  <a:pt x="252047" y="852449"/>
                  <a:pt x="226882" y="844061"/>
                </a:cubicBezTo>
                <a:lnTo>
                  <a:pt x="142476" y="815926"/>
                </a:lnTo>
                <a:cubicBezTo>
                  <a:pt x="133097" y="787791"/>
                  <a:pt x="120156" y="760601"/>
                  <a:pt x="114340" y="731520"/>
                </a:cubicBezTo>
                <a:cubicBezTo>
                  <a:pt x="109651" y="708074"/>
                  <a:pt x="109692" y="683158"/>
                  <a:pt x="100273" y="661181"/>
                </a:cubicBezTo>
                <a:cubicBezTo>
                  <a:pt x="95048" y="648990"/>
                  <a:pt x="81516" y="642424"/>
                  <a:pt x="72137" y="633046"/>
                </a:cubicBezTo>
                <a:cubicBezTo>
                  <a:pt x="39808" y="536057"/>
                  <a:pt x="64972" y="569611"/>
                  <a:pt x="15867" y="520504"/>
                </a:cubicBezTo>
                <a:cubicBezTo>
                  <a:pt x="-498" y="471409"/>
                  <a:pt x="-9597" y="467379"/>
                  <a:pt x="15867" y="407963"/>
                </a:cubicBezTo>
                <a:cubicBezTo>
                  <a:pt x="15870" y="407957"/>
                  <a:pt x="51034" y="372796"/>
                  <a:pt x="58070" y="365760"/>
                </a:cubicBezTo>
              </a:path>
            </a:pathLst>
          </a:custGeom>
          <a:solidFill>
            <a:srgbClr val="004F8A"/>
          </a:solidFill>
          <a:ln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Freeform 9"/>
          <p:cNvSpPr/>
          <p:nvPr/>
        </p:nvSpPr>
        <p:spPr>
          <a:xfrm>
            <a:off x="7187497" y="1097280"/>
            <a:ext cx="915494" cy="661652"/>
          </a:xfrm>
          <a:custGeom>
            <a:avLst/>
            <a:gdLst>
              <a:gd name="connsiteX0" fmla="*/ 493463 w 915494"/>
              <a:gd name="connsiteY0" fmla="*/ 0 h 661652"/>
              <a:gd name="connsiteX1" fmla="*/ 380921 w 915494"/>
              <a:gd name="connsiteY1" fmla="*/ 112542 h 661652"/>
              <a:gd name="connsiteX2" fmla="*/ 296515 w 915494"/>
              <a:gd name="connsiteY2" fmla="*/ 140677 h 661652"/>
              <a:gd name="connsiteX3" fmla="*/ 212109 w 915494"/>
              <a:gd name="connsiteY3" fmla="*/ 168812 h 661652"/>
              <a:gd name="connsiteX4" fmla="*/ 169906 w 915494"/>
              <a:gd name="connsiteY4" fmla="*/ 182880 h 661652"/>
              <a:gd name="connsiteX5" fmla="*/ 127703 w 915494"/>
              <a:gd name="connsiteY5" fmla="*/ 211015 h 661652"/>
              <a:gd name="connsiteX6" fmla="*/ 43297 w 915494"/>
              <a:gd name="connsiteY6" fmla="*/ 309489 h 661652"/>
              <a:gd name="connsiteX7" fmla="*/ 29229 w 915494"/>
              <a:gd name="connsiteY7" fmla="*/ 351692 h 661652"/>
              <a:gd name="connsiteX8" fmla="*/ 15161 w 915494"/>
              <a:gd name="connsiteY8" fmla="*/ 464234 h 661652"/>
              <a:gd name="connsiteX9" fmla="*/ 1094 w 915494"/>
              <a:gd name="connsiteY9" fmla="*/ 506437 h 661652"/>
              <a:gd name="connsiteX10" fmla="*/ 43297 w 915494"/>
              <a:gd name="connsiteY10" fmla="*/ 534572 h 661652"/>
              <a:gd name="connsiteX11" fmla="*/ 113635 w 915494"/>
              <a:gd name="connsiteY11" fmla="*/ 576775 h 661652"/>
              <a:gd name="connsiteX12" fmla="*/ 901426 w 915494"/>
              <a:gd name="connsiteY12" fmla="*/ 520505 h 661652"/>
              <a:gd name="connsiteX13" fmla="*/ 915494 w 915494"/>
              <a:gd name="connsiteY13" fmla="*/ 464234 h 661652"/>
              <a:gd name="connsiteX14" fmla="*/ 901426 w 915494"/>
              <a:gd name="connsiteY14" fmla="*/ 351692 h 661652"/>
              <a:gd name="connsiteX15" fmla="*/ 887358 w 915494"/>
              <a:gd name="connsiteY15" fmla="*/ 309489 h 661652"/>
              <a:gd name="connsiteX16" fmla="*/ 802952 w 915494"/>
              <a:gd name="connsiteY16" fmla="*/ 225083 h 661652"/>
              <a:gd name="connsiteX17" fmla="*/ 746681 w 915494"/>
              <a:gd name="connsiteY17" fmla="*/ 168812 h 661652"/>
              <a:gd name="connsiteX18" fmla="*/ 676343 w 915494"/>
              <a:gd name="connsiteY18" fmla="*/ 112542 h 661652"/>
              <a:gd name="connsiteX19" fmla="*/ 437192 w 915494"/>
              <a:gd name="connsiteY19" fmla="*/ 84406 h 6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5494" h="661652">
                <a:moveTo>
                  <a:pt x="493463" y="0"/>
                </a:moveTo>
                <a:cubicBezTo>
                  <a:pt x="455949" y="37514"/>
                  <a:pt x="424092" y="81706"/>
                  <a:pt x="380921" y="112542"/>
                </a:cubicBezTo>
                <a:cubicBezTo>
                  <a:pt x="356788" y="129780"/>
                  <a:pt x="324650" y="131299"/>
                  <a:pt x="296515" y="140677"/>
                </a:cubicBezTo>
                <a:lnTo>
                  <a:pt x="212109" y="168812"/>
                </a:lnTo>
                <a:cubicBezTo>
                  <a:pt x="198041" y="173501"/>
                  <a:pt x="182244" y="174655"/>
                  <a:pt x="169906" y="182880"/>
                </a:cubicBezTo>
                <a:cubicBezTo>
                  <a:pt x="155838" y="192258"/>
                  <a:pt x="140540" y="200012"/>
                  <a:pt x="127703" y="211015"/>
                </a:cubicBezTo>
                <a:cubicBezTo>
                  <a:pt x="97416" y="236975"/>
                  <a:pt x="61965" y="272154"/>
                  <a:pt x="43297" y="309489"/>
                </a:cubicBezTo>
                <a:cubicBezTo>
                  <a:pt x="36665" y="322752"/>
                  <a:pt x="33918" y="337624"/>
                  <a:pt x="29229" y="351692"/>
                </a:cubicBezTo>
                <a:cubicBezTo>
                  <a:pt x="24540" y="389206"/>
                  <a:pt x="21924" y="427038"/>
                  <a:pt x="15161" y="464234"/>
                </a:cubicBezTo>
                <a:cubicBezTo>
                  <a:pt x="12508" y="478823"/>
                  <a:pt x="-4413" y="492669"/>
                  <a:pt x="1094" y="506437"/>
                </a:cubicBezTo>
                <a:cubicBezTo>
                  <a:pt x="7373" y="522135"/>
                  <a:pt x="30095" y="524010"/>
                  <a:pt x="43297" y="534572"/>
                </a:cubicBezTo>
                <a:cubicBezTo>
                  <a:pt x="98470" y="578711"/>
                  <a:pt x="40343" y="552345"/>
                  <a:pt x="113635" y="576775"/>
                </a:cubicBezTo>
                <a:cubicBezTo>
                  <a:pt x="663266" y="566782"/>
                  <a:pt x="819520" y="807171"/>
                  <a:pt x="901426" y="520505"/>
                </a:cubicBezTo>
                <a:cubicBezTo>
                  <a:pt x="906738" y="501915"/>
                  <a:pt x="910805" y="482991"/>
                  <a:pt x="915494" y="464234"/>
                </a:cubicBezTo>
                <a:cubicBezTo>
                  <a:pt x="910805" y="426720"/>
                  <a:pt x="908189" y="388888"/>
                  <a:pt x="901426" y="351692"/>
                </a:cubicBezTo>
                <a:cubicBezTo>
                  <a:pt x="898773" y="337103"/>
                  <a:pt x="896462" y="321194"/>
                  <a:pt x="887358" y="309489"/>
                </a:cubicBezTo>
                <a:cubicBezTo>
                  <a:pt x="862930" y="278081"/>
                  <a:pt x="802952" y="225083"/>
                  <a:pt x="802952" y="225083"/>
                </a:cubicBezTo>
                <a:cubicBezTo>
                  <a:pt x="772261" y="133005"/>
                  <a:pt x="814888" y="223378"/>
                  <a:pt x="746681" y="168812"/>
                </a:cubicBezTo>
                <a:cubicBezTo>
                  <a:pt x="655780" y="96092"/>
                  <a:pt x="782421" y="147900"/>
                  <a:pt x="676343" y="112542"/>
                </a:cubicBezTo>
                <a:cubicBezTo>
                  <a:pt x="579517" y="47990"/>
                  <a:pt x="651047" y="84406"/>
                  <a:pt x="437192" y="84406"/>
                </a:cubicBezTo>
              </a:path>
            </a:pathLst>
          </a:custGeom>
          <a:solidFill>
            <a:srgbClr val="004F8A"/>
          </a:solidFill>
          <a:ln>
            <a:solidFill>
              <a:srgbClr val="004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905438" y="970671"/>
            <a:ext cx="1479612" cy="1659987"/>
          </a:xfrm>
          <a:prstGeom prst="rect">
            <a:avLst/>
          </a:prstGeom>
          <a:gradFill>
            <a:gsLst>
              <a:gs pos="93000">
                <a:srgbClr val="6B6B6B"/>
              </a:gs>
              <a:gs pos="21000">
                <a:srgbClr val="BEBEBE"/>
              </a:gs>
              <a:gs pos="98000">
                <a:srgbClr val="545454"/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087" y="266807"/>
            <a:ext cx="5151008" cy="2715544"/>
          </a:xfrm>
          <a:prstGeom prst="rect">
            <a:avLst/>
          </a:prstGeom>
          <a:ln>
            <a:noFill/>
          </a:ln>
        </p:spPr>
      </p:pic>
      <p:sp>
        <p:nvSpPr>
          <p:cNvPr id="15" name="Freeform 14"/>
          <p:cNvSpPr/>
          <p:nvPr/>
        </p:nvSpPr>
        <p:spPr>
          <a:xfrm>
            <a:off x="3488788" y="2785403"/>
            <a:ext cx="436098" cy="267286"/>
          </a:xfrm>
          <a:custGeom>
            <a:avLst/>
            <a:gdLst>
              <a:gd name="connsiteX0" fmla="*/ 0 w 436098"/>
              <a:gd name="connsiteY0" fmla="*/ 0 h 267286"/>
              <a:gd name="connsiteX1" fmla="*/ 98474 w 436098"/>
              <a:gd name="connsiteY1" fmla="*/ 70339 h 267286"/>
              <a:gd name="connsiteX2" fmla="*/ 140677 w 436098"/>
              <a:gd name="connsiteY2" fmla="*/ 98474 h 267286"/>
              <a:gd name="connsiteX3" fmla="*/ 182880 w 436098"/>
              <a:gd name="connsiteY3" fmla="*/ 140677 h 267286"/>
              <a:gd name="connsiteX4" fmla="*/ 267286 w 436098"/>
              <a:gd name="connsiteY4" fmla="*/ 168812 h 267286"/>
              <a:gd name="connsiteX5" fmla="*/ 309489 w 436098"/>
              <a:gd name="connsiteY5" fmla="*/ 182880 h 267286"/>
              <a:gd name="connsiteX6" fmla="*/ 351692 w 436098"/>
              <a:gd name="connsiteY6" fmla="*/ 211015 h 267286"/>
              <a:gd name="connsiteX7" fmla="*/ 379827 w 436098"/>
              <a:gd name="connsiteY7" fmla="*/ 239151 h 267286"/>
              <a:gd name="connsiteX8" fmla="*/ 436098 w 436098"/>
              <a:gd name="connsiteY8" fmla="*/ 267286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098" h="267286">
                <a:moveTo>
                  <a:pt x="0" y="0"/>
                </a:moveTo>
                <a:cubicBezTo>
                  <a:pt x="179575" y="107745"/>
                  <a:pt x="3532" y="-5614"/>
                  <a:pt x="98474" y="70339"/>
                </a:cubicBezTo>
                <a:cubicBezTo>
                  <a:pt x="111676" y="80901"/>
                  <a:pt x="127689" y="87650"/>
                  <a:pt x="140677" y="98474"/>
                </a:cubicBezTo>
                <a:cubicBezTo>
                  <a:pt x="155961" y="111210"/>
                  <a:pt x="165489" y="131015"/>
                  <a:pt x="182880" y="140677"/>
                </a:cubicBezTo>
                <a:cubicBezTo>
                  <a:pt x="208805" y="155080"/>
                  <a:pt x="239151" y="159434"/>
                  <a:pt x="267286" y="168812"/>
                </a:cubicBezTo>
                <a:cubicBezTo>
                  <a:pt x="281354" y="173501"/>
                  <a:pt x="297151" y="174655"/>
                  <a:pt x="309489" y="182880"/>
                </a:cubicBezTo>
                <a:cubicBezTo>
                  <a:pt x="323557" y="192258"/>
                  <a:pt x="338490" y="200453"/>
                  <a:pt x="351692" y="211015"/>
                </a:cubicBezTo>
                <a:cubicBezTo>
                  <a:pt x="362049" y="219301"/>
                  <a:pt x="368454" y="232327"/>
                  <a:pt x="379827" y="239151"/>
                </a:cubicBezTo>
                <a:cubicBezTo>
                  <a:pt x="460659" y="287651"/>
                  <a:pt x="397083" y="228273"/>
                  <a:pt x="436098" y="267286"/>
                </a:cubicBezTo>
              </a:path>
            </a:pathLst>
          </a:custGeom>
          <a:solidFill>
            <a:srgbClr val="A45224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Freeform 15"/>
          <p:cNvSpPr/>
          <p:nvPr/>
        </p:nvSpPr>
        <p:spPr>
          <a:xfrm>
            <a:off x="3488788" y="2798994"/>
            <a:ext cx="281354" cy="225560"/>
          </a:xfrm>
          <a:custGeom>
            <a:avLst/>
            <a:gdLst>
              <a:gd name="connsiteX0" fmla="*/ 112541 w 281354"/>
              <a:gd name="connsiteY0" fmla="*/ 70815 h 225560"/>
              <a:gd name="connsiteX1" fmla="*/ 42203 w 281354"/>
              <a:gd name="connsiteY1" fmla="*/ 28612 h 225560"/>
              <a:gd name="connsiteX2" fmla="*/ 14067 w 281354"/>
              <a:gd name="connsiteY2" fmla="*/ 477 h 225560"/>
              <a:gd name="connsiteX3" fmla="*/ 0 w 281354"/>
              <a:gd name="connsiteY3" fmla="*/ 42680 h 225560"/>
              <a:gd name="connsiteX4" fmla="*/ 14067 w 281354"/>
              <a:gd name="connsiteY4" fmla="*/ 141154 h 225560"/>
              <a:gd name="connsiteX5" fmla="*/ 84406 w 281354"/>
              <a:gd name="connsiteY5" fmla="*/ 211492 h 225560"/>
              <a:gd name="connsiteX6" fmla="*/ 126609 w 281354"/>
              <a:gd name="connsiteY6" fmla="*/ 225560 h 225560"/>
              <a:gd name="connsiteX7" fmla="*/ 253218 w 281354"/>
              <a:gd name="connsiteY7" fmla="*/ 211492 h 225560"/>
              <a:gd name="connsiteX8" fmla="*/ 281354 w 281354"/>
              <a:gd name="connsiteY8" fmla="*/ 183357 h 22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354" h="225560">
                <a:moveTo>
                  <a:pt x="112541" y="70815"/>
                </a:moveTo>
                <a:cubicBezTo>
                  <a:pt x="89095" y="56747"/>
                  <a:pt x="64453" y="44504"/>
                  <a:pt x="42203" y="28612"/>
                </a:cubicBezTo>
                <a:cubicBezTo>
                  <a:pt x="31410" y="20903"/>
                  <a:pt x="26650" y="-3717"/>
                  <a:pt x="14067" y="477"/>
                </a:cubicBezTo>
                <a:cubicBezTo>
                  <a:pt x="-1" y="5166"/>
                  <a:pt x="4689" y="28612"/>
                  <a:pt x="0" y="42680"/>
                </a:cubicBezTo>
                <a:cubicBezTo>
                  <a:pt x="4689" y="75505"/>
                  <a:pt x="4539" y="109394"/>
                  <a:pt x="14067" y="141154"/>
                </a:cubicBezTo>
                <a:cubicBezTo>
                  <a:pt x="23997" y="174254"/>
                  <a:pt x="55719" y="197149"/>
                  <a:pt x="84406" y="211492"/>
                </a:cubicBezTo>
                <a:cubicBezTo>
                  <a:pt x="97669" y="218124"/>
                  <a:pt x="112541" y="220871"/>
                  <a:pt x="126609" y="225560"/>
                </a:cubicBezTo>
                <a:cubicBezTo>
                  <a:pt x="168812" y="220871"/>
                  <a:pt x="212251" y="222665"/>
                  <a:pt x="253218" y="211492"/>
                </a:cubicBezTo>
                <a:cubicBezTo>
                  <a:pt x="266014" y="208002"/>
                  <a:pt x="281354" y="183357"/>
                  <a:pt x="281354" y="183357"/>
                </a:cubicBez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622" y="1332586"/>
            <a:ext cx="786452" cy="1072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142" y="1113076"/>
            <a:ext cx="1639966" cy="161558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383036" y="1011820"/>
            <a:ext cx="906096" cy="434364"/>
            <a:chOff x="5466568" y="610904"/>
            <a:chExt cx="1336429" cy="670374"/>
          </a:xfrm>
        </p:grpSpPr>
        <p:sp>
          <p:nvSpPr>
            <p:cNvPr id="20" name="Oval 19"/>
            <p:cNvSpPr/>
            <p:nvPr/>
          </p:nvSpPr>
          <p:spPr>
            <a:xfrm>
              <a:off x="5466568" y="1045268"/>
              <a:ext cx="1336429" cy="21101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Chord 20"/>
            <p:cNvSpPr/>
            <p:nvPr/>
          </p:nvSpPr>
          <p:spPr>
            <a:xfrm rot="7004556">
              <a:off x="5799595" y="669641"/>
              <a:ext cx="670374" cy="552899"/>
            </a:xfrm>
            <a:prstGeom prst="chord">
              <a:avLst>
                <a:gd name="adj1" fmla="val 2700000"/>
                <a:gd name="adj2" fmla="val 1584881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Smiley Face 21"/>
            <p:cNvSpPr/>
            <p:nvPr/>
          </p:nvSpPr>
          <p:spPr>
            <a:xfrm>
              <a:off x="5994739" y="767605"/>
              <a:ext cx="280086" cy="271546"/>
            </a:xfrm>
            <a:prstGeom prst="smileyFac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4" name="Freeform 23"/>
          <p:cNvSpPr/>
          <p:nvPr/>
        </p:nvSpPr>
        <p:spPr>
          <a:xfrm>
            <a:off x="3446585" y="2757268"/>
            <a:ext cx="464701" cy="337624"/>
          </a:xfrm>
          <a:custGeom>
            <a:avLst/>
            <a:gdLst>
              <a:gd name="connsiteX0" fmla="*/ 0 w 464701"/>
              <a:gd name="connsiteY0" fmla="*/ 0 h 337624"/>
              <a:gd name="connsiteX1" fmla="*/ 70338 w 464701"/>
              <a:gd name="connsiteY1" fmla="*/ 14067 h 337624"/>
              <a:gd name="connsiteX2" fmla="*/ 154744 w 464701"/>
              <a:gd name="connsiteY2" fmla="*/ 42203 h 337624"/>
              <a:gd name="connsiteX3" fmla="*/ 267286 w 464701"/>
              <a:gd name="connsiteY3" fmla="*/ 126609 h 337624"/>
              <a:gd name="connsiteX4" fmla="*/ 393895 w 464701"/>
              <a:gd name="connsiteY4" fmla="*/ 196947 h 337624"/>
              <a:gd name="connsiteX5" fmla="*/ 450166 w 464701"/>
              <a:gd name="connsiteY5" fmla="*/ 253218 h 337624"/>
              <a:gd name="connsiteX6" fmla="*/ 464233 w 464701"/>
              <a:gd name="connsiteY6" fmla="*/ 337624 h 3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701" h="337624">
                <a:moveTo>
                  <a:pt x="0" y="0"/>
                </a:moveTo>
                <a:cubicBezTo>
                  <a:pt x="23446" y="4689"/>
                  <a:pt x="47270" y="7776"/>
                  <a:pt x="70338" y="14067"/>
                </a:cubicBezTo>
                <a:cubicBezTo>
                  <a:pt x="98950" y="21870"/>
                  <a:pt x="154744" y="42203"/>
                  <a:pt x="154744" y="42203"/>
                </a:cubicBezTo>
                <a:cubicBezTo>
                  <a:pt x="188072" y="75530"/>
                  <a:pt x="219568" y="110703"/>
                  <a:pt x="267286" y="126609"/>
                </a:cubicBezTo>
                <a:cubicBezTo>
                  <a:pt x="320355" y="144299"/>
                  <a:pt x="345525" y="148577"/>
                  <a:pt x="393895" y="196947"/>
                </a:cubicBezTo>
                <a:lnTo>
                  <a:pt x="450166" y="253218"/>
                </a:lnTo>
                <a:cubicBezTo>
                  <a:pt x="468681" y="308767"/>
                  <a:pt x="464233" y="280592"/>
                  <a:pt x="464233" y="337624"/>
                </a:cubicBez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Freeform 25"/>
          <p:cNvSpPr/>
          <p:nvPr/>
        </p:nvSpPr>
        <p:spPr>
          <a:xfrm>
            <a:off x="3411416" y="2766588"/>
            <a:ext cx="295421" cy="239904"/>
          </a:xfrm>
          <a:custGeom>
            <a:avLst/>
            <a:gdLst>
              <a:gd name="connsiteX0" fmla="*/ 0 w 295421"/>
              <a:gd name="connsiteY0" fmla="*/ 42956 h 239904"/>
              <a:gd name="connsiteX1" fmla="*/ 70338 w 295421"/>
              <a:gd name="connsiteY1" fmla="*/ 753 h 239904"/>
              <a:gd name="connsiteX2" fmla="*/ 112541 w 295421"/>
              <a:gd name="connsiteY2" fmla="*/ 14820 h 239904"/>
              <a:gd name="connsiteX3" fmla="*/ 140677 w 295421"/>
              <a:gd name="connsiteY3" fmla="*/ 42956 h 239904"/>
              <a:gd name="connsiteX4" fmla="*/ 182880 w 295421"/>
              <a:gd name="connsiteY4" fmla="*/ 71091 h 239904"/>
              <a:gd name="connsiteX5" fmla="*/ 211015 w 295421"/>
              <a:gd name="connsiteY5" fmla="*/ 99227 h 239904"/>
              <a:gd name="connsiteX6" fmla="*/ 295421 w 295421"/>
              <a:gd name="connsiteY6" fmla="*/ 155497 h 239904"/>
              <a:gd name="connsiteX7" fmla="*/ 281353 w 295421"/>
              <a:gd name="connsiteY7" fmla="*/ 225836 h 239904"/>
              <a:gd name="connsiteX8" fmla="*/ 239150 w 295421"/>
              <a:gd name="connsiteY8" fmla="*/ 239904 h 239904"/>
              <a:gd name="connsiteX9" fmla="*/ 196947 w 295421"/>
              <a:gd name="connsiteY9" fmla="*/ 225836 h 239904"/>
              <a:gd name="connsiteX10" fmla="*/ 98473 w 295421"/>
              <a:gd name="connsiteY10" fmla="*/ 197700 h 239904"/>
              <a:gd name="connsiteX11" fmla="*/ 70338 w 295421"/>
              <a:gd name="connsiteY11" fmla="*/ 155497 h 239904"/>
              <a:gd name="connsiteX12" fmla="*/ 56270 w 295421"/>
              <a:gd name="connsiteY12" fmla="*/ 113294 h 239904"/>
              <a:gd name="connsiteX13" fmla="*/ 14067 w 295421"/>
              <a:gd name="connsiteY13" fmla="*/ 85159 h 239904"/>
              <a:gd name="connsiteX14" fmla="*/ 0 w 295421"/>
              <a:gd name="connsiteY14" fmla="*/ 42956 h 23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21" h="239904">
                <a:moveTo>
                  <a:pt x="0" y="42956"/>
                </a:moveTo>
                <a:cubicBezTo>
                  <a:pt x="23446" y="28888"/>
                  <a:pt x="43812" y="7385"/>
                  <a:pt x="70338" y="753"/>
                </a:cubicBezTo>
                <a:cubicBezTo>
                  <a:pt x="84724" y="-2844"/>
                  <a:pt x="99826" y="7191"/>
                  <a:pt x="112541" y="14820"/>
                </a:cubicBezTo>
                <a:cubicBezTo>
                  <a:pt x="123914" y="21644"/>
                  <a:pt x="130320" y="34670"/>
                  <a:pt x="140677" y="42956"/>
                </a:cubicBezTo>
                <a:cubicBezTo>
                  <a:pt x="153879" y="53518"/>
                  <a:pt x="169678" y="60529"/>
                  <a:pt x="182880" y="71091"/>
                </a:cubicBezTo>
                <a:cubicBezTo>
                  <a:pt x="193237" y="79377"/>
                  <a:pt x="200404" y="91269"/>
                  <a:pt x="211015" y="99227"/>
                </a:cubicBezTo>
                <a:cubicBezTo>
                  <a:pt x="238066" y="119516"/>
                  <a:pt x="295421" y="155497"/>
                  <a:pt x="295421" y="155497"/>
                </a:cubicBezTo>
                <a:cubicBezTo>
                  <a:pt x="290732" y="178943"/>
                  <a:pt x="294616" y="205941"/>
                  <a:pt x="281353" y="225836"/>
                </a:cubicBezTo>
                <a:cubicBezTo>
                  <a:pt x="273128" y="238174"/>
                  <a:pt x="253979" y="239904"/>
                  <a:pt x="239150" y="239904"/>
                </a:cubicBezTo>
                <a:cubicBezTo>
                  <a:pt x="224321" y="239904"/>
                  <a:pt x="211205" y="229910"/>
                  <a:pt x="196947" y="225836"/>
                </a:cubicBezTo>
                <a:cubicBezTo>
                  <a:pt x="73289" y="190504"/>
                  <a:pt x="199671" y="231433"/>
                  <a:pt x="98473" y="197700"/>
                </a:cubicBezTo>
                <a:cubicBezTo>
                  <a:pt x="89095" y="183632"/>
                  <a:pt x="77899" y="170619"/>
                  <a:pt x="70338" y="155497"/>
                </a:cubicBezTo>
                <a:cubicBezTo>
                  <a:pt x="63706" y="142234"/>
                  <a:pt x="65533" y="124873"/>
                  <a:pt x="56270" y="113294"/>
                </a:cubicBezTo>
                <a:cubicBezTo>
                  <a:pt x="45708" y="100092"/>
                  <a:pt x="28135" y="94537"/>
                  <a:pt x="14067" y="85159"/>
                </a:cubicBezTo>
                <a:lnTo>
                  <a:pt x="0" y="42956"/>
                </a:lnTo>
                <a:close/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087" y="266807"/>
            <a:ext cx="5163760" cy="2725148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3418449" y="2729132"/>
            <a:ext cx="492369" cy="352096"/>
          </a:xfrm>
          <a:custGeom>
            <a:avLst/>
            <a:gdLst>
              <a:gd name="connsiteX0" fmla="*/ 0 w 492369"/>
              <a:gd name="connsiteY0" fmla="*/ 0 h 352096"/>
              <a:gd name="connsiteX1" fmla="*/ 70339 w 492369"/>
              <a:gd name="connsiteY1" fmla="*/ 28136 h 352096"/>
              <a:gd name="connsiteX2" fmla="*/ 154745 w 492369"/>
              <a:gd name="connsiteY2" fmla="*/ 84406 h 352096"/>
              <a:gd name="connsiteX3" fmla="*/ 239151 w 492369"/>
              <a:gd name="connsiteY3" fmla="*/ 112542 h 352096"/>
              <a:gd name="connsiteX4" fmla="*/ 323557 w 492369"/>
              <a:gd name="connsiteY4" fmla="*/ 154745 h 352096"/>
              <a:gd name="connsiteX5" fmla="*/ 422031 w 492369"/>
              <a:gd name="connsiteY5" fmla="*/ 225083 h 352096"/>
              <a:gd name="connsiteX6" fmla="*/ 492369 w 492369"/>
              <a:gd name="connsiteY6" fmla="*/ 323557 h 352096"/>
              <a:gd name="connsiteX7" fmla="*/ 407963 w 492369"/>
              <a:gd name="connsiteY7" fmla="*/ 351693 h 352096"/>
              <a:gd name="connsiteX8" fmla="*/ 239151 w 492369"/>
              <a:gd name="connsiteY8" fmla="*/ 323557 h 352096"/>
              <a:gd name="connsiteX9" fmla="*/ 140677 w 492369"/>
              <a:gd name="connsiteY9" fmla="*/ 239151 h 352096"/>
              <a:gd name="connsiteX10" fmla="*/ 84406 w 492369"/>
              <a:gd name="connsiteY10" fmla="*/ 168813 h 352096"/>
              <a:gd name="connsiteX11" fmla="*/ 70339 w 492369"/>
              <a:gd name="connsiteY11" fmla="*/ 70339 h 35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369" h="352096">
                <a:moveTo>
                  <a:pt x="0" y="0"/>
                </a:moveTo>
                <a:cubicBezTo>
                  <a:pt x="23446" y="9379"/>
                  <a:pt x="48170" y="16044"/>
                  <a:pt x="70339" y="28136"/>
                </a:cubicBezTo>
                <a:cubicBezTo>
                  <a:pt x="100024" y="44328"/>
                  <a:pt x="122666" y="73713"/>
                  <a:pt x="154745" y="84406"/>
                </a:cubicBezTo>
                <a:cubicBezTo>
                  <a:pt x="182880" y="93785"/>
                  <a:pt x="214475" y="96091"/>
                  <a:pt x="239151" y="112542"/>
                </a:cubicBezTo>
                <a:cubicBezTo>
                  <a:pt x="293692" y="148902"/>
                  <a:pt x="265314" y="135330"/>
                  <a:pt x="323557" y="154745"/>
                </a:cubicBezTo>
                <a:cubicBezTo>
                  <a:pt x="390313" y="221501"/>
                  <a:pt x="354663" y="202628"/>
                  <a:pt x="422031" y="225083"/>
                </a:cubicBezTo>
                <a:cubicBezTo>
                  <a:pt x="488787" y="291839"/>
                  <a:pt x="469914" y="256189"/>
                  <a:pt x="492369" y="323557"/>
                </a:cubicBezTo>
                <a:cubicBezTo>
                  <a:pt x="464234" y="332936"/>
                  <a:pt x="437391" y="355372"/>
                  <a:pt x="407963" y="351693"/>
                </a:cubicBezTo>
                <a:cubicBezTo>
                  <a:pt x="276237" y="335227"/>
                  <a:pt x="332099" y="346794"/>
                  <a:pt x="239151" y="323557"/>
                </a:cubicBezTo>
                <a:cubicBezTo>
                  <a:pt x="200968" y="298102"/>
                  <a:pt x="167967" y="280087"/>
                  <a:pt x="140677" y="239151"/>
                </a:cubicBezTo>
                <a:cubicBezTo>
                  <a:pt x="105185" y="185912"/>
                  <a:pt x="124497" y="208903"/>
                  <a:pt x="84406" y="168813"/>
                </a:cubicBezTo>
                <a:cubicBezTo>
                  <a:pt x="64408" y="108815"/>
                  <a:pt x="70339" y="141439"/>
                  <a:pt x="70339" y="70339"/>
                </a:cubicBezTo>
              </a:path>
            </a:pathLst>
          </a:custGeom>
          <a:solidFill>
            <a:srgbClr val="853D15"/>
          </a:solidFill>
          <a:ln>
            <a:solidFill>
              <a:srgbClr val="853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5429163" y="639669"/>
            <a:ext cx="1348125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KRAJ</a:t>
            </a:r>
            <a:endParaRPr lang="en-US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02608" y="1588801"/>
            <a:ext cx="38408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NASTAVIT ĆE SE</a:t>
            </a:r>
            <a:endParaRPr lang="en-US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-32599"/>
            <a:ext cx="12192000" cy="6890599"/>
            <a:chOff x="0" y="-32599"/>
            <a:chExt cx="12192000" cy="6890599"/>
          </a:xfrm>
        </p:grpSpPr>
        <p:sp>
          <p:nvSpPr>
            <p:cNvPr id="34" name="Rectangle 33"/>
            <p:cNvSpPr/>
            <p:nvPr/>
          </p:nvSpPr>
          <p:spPr>
            <a:xfrm>
              <a:off x="0" y="-32599"/>
              <a:ext cx="12192000" cy="6890599"/>
            </a:xfrm>
            <a:prstGeom prst="rect">
              <a:avLst/>
            </a:prstGeom>
            <a:gradFill>
              <a:gsLst>
                <a:gs pos="93000">
                  <a:srgbClr val="6B6B6B"/>
                </a:gs>
                <a:gs pos="21000">
                  <a:srgbClr val="BEBEBE"/>
                </a:gs>
                <a:gs pos="98000">
                  <a:srgbClr val="545454"/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29465" y="1173661"/>
              <a:ext cx="4379597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16600" dirty="0" smtClean="0">
                  <a:ln w="0"/>
                  <a:solidFill>
                    <a:schemeClr val="bg1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  <a:reflection blurRad="6350" stA="50000" endA="300" endPos="50000" dist="29997" dir="5400000" sy="-100000" algn="bl" rotWithShape="0"/>
                  </a:effectLst>
                </a:rPr>
                <a:t>KRAJ</a:t>
              </a:r>
              <a:endParaRPr lang="en-US" sz="16600" b="0" cap="none" spc="0" dirty="0">
                <a:ln w="0"/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endParaRPr>
            </a:p>
          </p:txBody>
        </p:sp>
        <p:sp>
          <p:nvSpPr>
            <p:cNvPr id="36" name="Smiley Face 35"/>
            <p:cNvSpPr/>
            <p:nvPr/>
          </p:nvSpPr>
          <p:spPr>
            <a:xfrm>
              <a:off x="8907938" y="4164036"/>
              <a:ext cx="1994524" cy="1899139"/>
            </a:xfrm>
            <a:prstGeom prst="smileyFace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1791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175 -0.1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4074 L -0.13737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26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 Dasović</dc:creator>
  <cp:lastModifiedBy>Leona Dasović</cp:lastModifiedBy>
  <cp:revision>26</cp:revision>
  <dcterms:created xsi:type="dcterms:W3CDTF">2017-10-04T18:26:31Z</dcterms:created>
  <dcterms:modified xsi:type="dcterms:W3CDTF">2017-10-11T18:45:41Z</dcterms:modified>
</cp:coreProperties>
</file>