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61" r:id="rId5"/>
    <p:sldId id="263" r:id="rId6"/>
    <p:sldId id="262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37" autoAdjust="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9A0-97CC-47E1-A769-82B381E01B4F}" type="datetimeFigureOut">
              <a:rPr lang="hr-HR" smtClean="0"/>
              <a:t>19.9.2017.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A235-ECC2-4EE0-A099-9A8FB712C9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294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9A0-97CC-47E1-A769-82B381E01B4F}" type="datetimeFigureOut">
              <a:rPr lang="hr-HR" smtClean="0"/>
              <a:t>19.9.2017.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A235-ECC2-4EE0-A099-9A8FB712C9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17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9A0-97CC-47E1-A769-82B381E01B4F}" type="datetimeFigureOut">
              <a:rPr lang="hr-HR" smtClean="0"/>
              <a:t>19.9.2017.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A235-ECC2-4EE0-A099-9A8FB712C9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79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9A0-97CC-47E1-A769-82B381E01B4F}" type="datetimeFigureOut">
              <a:rPr lang="hr-HR" smtClean="0"/>
              <a:t>19.9.2017.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A235-ECC2-4EE0-A099-9A8FB712C9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565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9A0-97CC-47E1-A769-82B381E01B4F}" type="datetimeFigureOut">
              <a:rPr lang="hr-HR" smtClean="0"/>
              <a:t>19.9.2017.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A235-ECC2-4EE0-A099-9A8FB712C9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318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9A0-97CC-47E1-A769-82B381E01B4F}" type="datetimeFigureOut">
              <a:rPr lang="hr-HR" smtClean="0"/>
              <a:t>19.9.2017.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A235-ECC2-4EE0-A099-9A8FB712C9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30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9A0-97CC-47E1-A769-82B381E01B4F}" type="datetimeFigureOut">
              <a:rPr lang="hr-HR" smtClean="0"/>
              <a:t>19.9.2017.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A235-ECC2-4EE0-A099-9A8FB712C9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287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9A0-97CC-47E1-A769-82B381E01B4F}" type="datetimeFigureOut">
              <a:rPr lang="hr-HR" smtClean="0"/>
              <a:t>19.9.2017.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A235-ECC2-4EE0-A099-9A8FB712C9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080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9A0-97CC-47E1-A769-82B381E01B4F}" type="datetimeFigureOut">
              <a:rPr lang="hr-HR" smtClean="0"/>
              <a:t>19.9.2017.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A235-ECC2-4EE0-A099-9A8FB712C9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06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9A0-97CC-47E1-A769-82B381E01B4F}" type="datetimeFigureOut">
              <a:rPr lang="hr-HR" smtClean="0"/>
              <a:t>19.9.2017.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A235-ECC2-4EE0-A099-9A8FB712C9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4824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9A0-97CC-47E1-A769-82B381E01B4F}" type="datetimeFigureOut">
              <a:rPr lang="hr-HR" smtClean="0"/>
              <a:t>19.9.2017.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A235-ECC2-4EE0-A099-9A8FB712C9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186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1E9A0-97CC-47E1-A769-82B381E01B4F}" type="datetimeFigureOut">
              <a:rPr lang="hr-HR" smtClean="0"/>
              <a:t>19.9.2017.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6A235-ECC2-4EE0-A099-9A8FB712C95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262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tx1"/>
            </a:gs>
            <a:gs pos="74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upa 55"/>
          <p:cNvGrpSpPr/>
          <p:nvPr/>
        </p:nvGrpSpPr>
        <p:grpSpPr>
          <a:xfrm>
            <a:off x="312304" y="611003"/>
            <a:ext cx="11360803" cy="2146052"/>
            <a:chOff x="326159" y="458335"/>
            <a:chExt cx="11360803" cy="2076842"/>
          </a:xfrm>
        </p:grpSpPr>
        <p:pic>
          <p:nvPicPr>
            <p:cNvPr id="39" name="Slika 3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6159" y="1968200"/>
              <a:ext cx="499915" cy="566977"/>
            </a:xfrm>
            <a:prstGeom prst="rect">
              <a:avLst/>
            </a:prstGeom>
          </p:spPr>
        </p:pic>
        <p:pic>
          <p:nvPicPr>
            <p:cNvPr id="40" name="Slika 3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9702" y="706379"/>
              <a:ext cx="499915" cy="566977"/>
            </a:xfrm>
            <a:prstGeom prst="rect">
              <a:avLst/>
            </a:prstGeom>
          </p:spPr>
        </p:pic>
        <p:pic>
          <p:nvPicPr>
            <p:cNvPr id="41" name="Slika 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04030" y="1094584"/>
              <a:ext cx="499915" cy="566977"/>
            </a:xfrm>
            <a:prstGeom prst="rect">
              <a:avLst/>
            </a:prstGeom>
          </p:spPr>
        </p:pic>
        <p:pic>
          <p:nvPicPr>
            <p:cNvPr id="42" name="Slika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08764" y="1943230"/>
              <a:ext cx="499915" cy="566977"/>
            </a:xfrm>
            <a:prstGeom prst="rect">
              <a:avLst/>
            </a:prstGeom>
          </p:spPr>
        </p:pic>
        <p:pic>
          <p:nvPicPr>
            <p:cNvPr id="43" name="Slika 4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2203" y="527607"/>
              <a:ext cx="499915" cy="566977"/>
            </a:xfrm>
            <a:prstGeom prst="rect">
              <a:avLst/>
            </a:prstGeom>
          </p:spPr>
        </p:pic>
        <p:pic>
          <p:nvPicPr>
            <p:cNvPr id="44" name="Slika 4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10242" y="1079393"/>
              <a:ext cx="499915" cy="566977"/>
            </a:xfrm>
            <a:prstGeom prst="rect">
              <a:avLst/>
            </a:prstGeom>
          </p:spPr>
        </p:pic>
        <p:pic>
          <p:nvPicPr>
            <p:cNvPr id="45" name="Slika 4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02119" y="1831337"/>
              <a:ext cx="499915" cy="566977"/>
            </a:xfrm>
            <a:prstGeom prst="rect">
              <a:avLst/>
            </a:prstGeom>
          </p:spPr>
        </p:pic>
        <p:pic>
          <p:nvPicPr>
            <p:cNvPr id="46" name="Slika 4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187047" y="1755184"/>
              <a:ext cx="499915" cy="566977"/>
            </a:xfrm>
            <a:prstGeom prst="rect">
              <a:avLst/>
            </a:prstGeom>
          </p:spPr>
        </p:pic>
        <p:pic>
          <p:nvPicPr>
            <p:cNvPr id="47" name="Slika 4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40609" y="1755185"/>
              <a:ext cx="499915" cy="566977"/>
            </a:xfrm>
            <a:prstGeom prst="rect">
              <a:avLst/>
            </a:prstGeom>
          </p:spPr>
        </p:pic>
        <p:pic>
          <p:nvPicPr>
            <p:cNvPr id="48" name="Slika 4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43738" y="512416"/>
              <a:ext cx="499915" cy="566977"/>
            </a:xfrm>
            <a:prstGeom prst="rect">
              <a:avLst/>
            </a:prstGeom>
          </p:spPr>
        </p:pic>
        <p:pic>
          <p:nvPicPr>
            <p:cNvPr id="49" name="Slika 4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81848" y="637107"/>
              <a:ext cx="499915" cy="566977"/>
            </a:xfrm>
            <a:prstGeom prst="rect">
              <a:avLst/>
            </a:prstGeom>
          </p:spPr>
        </p:pic>
        <p:pic>
          <p:nvPicPr>
            <p:cNvPr id="50" name="Slika 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77319" y="920595"/>
              <a:ext cx="499915" cy="566977"/>
            </a:xfrm>
            <a:prstGeom prst="rect">
              <a:avLst/>
            </a:prstGeom>
          </p:spPr>
        </p:pic>
        <p:pic>
          <p:nvPicPr>
            <p:cNvPr id="51" name="Slika 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149483" y="637107"/>
              <a:ext cx="499915" cy="566977"/>
            </a:xfrm>
            <a:prstGeom prst="rect">
              <a:avLst/>
            </a:prstGeom>
          </p:spPr>
        </p:pic>
        <p:pic>
          <p:nvPicPr>
            <p:cNvPr id="52" name="Slika 5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32571" y="1661861"/>
              <a:ext cx="499915" cy="566977"/>
            </a:xfrm>
            <a:prstGeom prst="rect">
              <a:avLst/>
            </a:prstGeom>
          </p:spPr>
        </p:pic>
        <p:pic>
          <p:nvPicPr>
            <p:cNvPr id="53" name="Slika 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10157" y="1756449"/>
              <a:ext cx="499915" cy="566977"/>
            </a:xfrm>
            <a:prstGeom prst="rect">
              <a:avLst/>
            </a:prstGeom>
          </p:spPr>
        </p:pic>
        <p:pic>
          <p:nvPicPr>
            <p:cNvPr id="54" name="Slika 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75883" y="458335"/>
              <a:ext cx="499915" cy="566977"/>
            </a:xfrm>
            <a:prstGeom prst="rect">
              <a:avLst/>
            </a:prstGeom>
          </p:spPr>
        </p:pic>
        <p:pic>
          <p:nvPicPr>
            <p:cNvPr id="55" name="Slika 5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2077" y="1094584"/>
              <a:ext cx="499915" cy="566977"/>
            </a:xfrm>
            <a:prstGeom prst="rect">
              <a:avLst/>
            </a:prstGeom>
          </p:spPr>
        </p:pic>
      </p:grpSp>
      <p:sp>
        <p:nvSpPr>
          <p:cNvPr id="57" name="Pravokutnik 56"/>
          <p:cNvSpPr/>
          <p:nvPr/>
        </p:nvSpPr>
        <p:spPr>
          <a:xfrm>
            <a:off x="3710159" y="2967335"/>
            <a:ext cx="47716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SUNČEV SUSTAV</a:t>
            </a:r>
          </a:p>
          <a:p>
            <a:pPr algn="ctr"/>
            <a:r>
              <a:rPr lang="hr-HR" sz="5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Eva Bralić</a:t>
            </a:r>
            <a:endParaRPr lang="hr-HR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05994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00B050"/>
            </a:gs>
            <a:gs pos="46000">
              <a:schemeClr val="accent1">
                <a:lumMod val="5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a 23"/>
          <p:cNvGrpSpPr/>
          <p:nvPr/>
        </p:nvGrpSpPr>
        <p:grpSpPr>
          <a:xfrm>
            <a:off x="4373145" y="3065947"/>
            <a:ext cx="1628078" cy="3445087"/>
            <a:chOff x="4482790" y="1149568"/>
            <a:chExt cx="2364059" cy="4870084"/>
          </a:xfrm>
          <a:effectLst>
            <a:glow rad="101600">
              <a:schemeClr val="accent1">
                <a:alpha val="12000"/>
              </a:schemeClr>
            </a:glow>
            <a:outerShdw blurRad="25400" dist="228600" dir="3720000" sx="1000" sy="1000" algn="ctr" rotWithShape="0">
              <a:srgbClr val="000000">
                <a:alpha val="31000"/>
              </a:srgbClr>
            </a:outerShdw>
          </a:effectLst>
        </p:grpSpPr>
        <p:sp>
          <p:nvSpPr>
            <p:cNvPr id="2" name="Pravokutnik 1"/>
            <p:cNvSpPr/>
            <p:nvPr/>
          </p:nvSpPr>
          <p:spPr>
            <a:xfrm>
              <a:off x="5174166" y="2497874"/>
              <a:ext cx="100361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>
              <a:off x="6166624" y="3456876"/>
              <a:ext cx="669073" cy="16726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Pravokutnik 5"/>
            <p:cNvSpPr/>
            <p:nvPr/>
          </p:nvSpPr>
          <p:spPr>
            <a:xfrm>
              <a:off x="4482790" y="3456877"/>
              <a:ext cx="691376" cy="16726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5183504" y="1149568"/>
              <a:ext cx="1003610" cy="1304694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Jednakokračni trokut 7"/>
            <p:cNvSpPr/>
            <p:nvPr/>
          </p:nvSpPr>
          <p:spPr>
            <a:xfrm>
              <a:off x="6177776" y="2497874"/>
              <a:ext cx="669073" cy="959004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Elipsa 10"/>
            <p:cNvSpPr/>
            <p:nvPr/>
          </p:nvSpPr>
          <p:spPr>
            <a:xfrm>
              <a:off x="5313556" y="2609385"/>
              <a:ext cx="724829" cy="73598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Elipsa 11"/>
            <p:cNvSpPr/>
            <p:nvPr/>
          </p:nvSpPr>
          <p:spPr>
            <a:xfrm>
              <a:off x="5458521" y="2736207"/>
              <a:ext cx="446049" cy="46835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Znak munje 13"/>
            <p:cNvSpPr/>
            <p:nvPr/>
          </p:nvSpPr>
          <p:spPr>
            <a:xfrm rot="1992820">
              <a:off x="6148096" y="5104527"/>
              <a:ext cx="523146" cy="797201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pic>
          <p:nvPicPr>
            <p:cNvPr id="18" name="Slika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80486" y="4783874"/>
              <a:ext cx="292633" cy="890093"/>
            </a:xfrm>
            <a:prstGeom prst="rect">
              <a:avLst/>
            </a:prstGeom>
          </p:spPr>
        </p:pic>
        <p:pic>
          <p:nvPicPr>
            <p:cNvPr id="19" name="Slika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82161" y="5129559"/>
              <a:ext cx="292633" cy="890093"/>
            </a:xfrm>
            <a:prstGeom prst="rect">
              <a:avLst/>
            </a:prstGeom>
          </p:spPr>
        </p:pic>
        <p:pic>
          <p:nvPicPr>
            <p:cNvPr id="20" name="Slik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88499" y="2476563"/>
              <a:ext cx="695004" cy="987638"/>
            </a:xfrm>
            <a:prstGeom prst="rect">
              <a:avLst/>
            </a:prstGeom>
          </p:spPr>
        </p:pic>
      </p:grpSp>
      <p:grpSp>
        <p:nvGrpSpPr>
          <p:cNvPr id="84" name="Grupa 83"/>
          <p:cNvGrpSpPr/>
          <p:nvPr/>
        </p:nvGrpSpPr>
        <p:grpSpPr>
          <a:xfrm>
            <a:off x="2312584" y="521524"/>
            <a:ext cx="9614504" cy="1991491"/>
            <a:chOff x="1416915" y="726013"/>
            <a:chExt cx="9614504" cy="1991491"/>
          </a:xfrm>
        </p:grpSpPr>
        <p:pic>
          <p:nvPicPr>
            <p:cNvPr id="61" name="Slika 6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00484" y="1631093"/>
              <a:ext cx="1871634" cy="1066892"/>
            </a:xfrm>
            <a:prstGeom prst="rect">
              <a:avLst/>
            </a:prstGeom>
          </p:spPr>
        </p:pic>
        <p:pic>
          <p:nvPicPr>
            <p:cNvPr id="62" name="Slika 6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782840" y="939116"/>
              <a:ext cx="1871634" cy="1066892"/>
            </a:xfrm>
            <a:prstGeom prst="rect">
              <a:avLst/>
            </a:prstGeom>
          </p:spPr>
        </p:pic>
        <p:pic>
          <p:nvPicPr>
            <p:cNvPr id="63" name="Slika 6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46493" y="1650612"/>
              <a:ext cx="1871634" cy="1066892"/>
            </a:xfrm>
            <a:prstGeom prst="rect">
              <a:avLst/>
            </a:prstGeom>
          </p:spPr>
        </p:pic>
        <p:pic>
          <p:nvPicPr>
            <p:cNvPr id="64" name="Slika 6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069269" y="899148"/>
              <a:ext cx="1871634" cy="1066892"/>
            </a:xfrm>
            <a:prstGeom prst="rect">
              <a:avLst/>
            </a:prstGeom>
          </p:spPr>
        </p:pic>
        <p:pic>
          <p:nvPicPr>
            <p:cNvPr id="66" name="Slika 6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91515" y="1551346"/>
              <a:ext cx="1871634" cy="1066892"/>
            </a:xfrm>
            <a:prstGeom prst="rect">
              <a:avLst/>
            </a:prstGeom>
          </p:spPr>
        </p:pic>
        <p:pic>
          <p:nvPicPr>
            <p:cNvPr id="71" name="Slika 7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62614" y="780585"/>
              <a:ext cx="1871634" cy="1066892"/>
            </a:xfrm>
            <a:prstGeom prst="rect">
              <a:avLst/>
            </a:prstGeom>
          </p:spPr>
        </p:pic>
        <p:pic>
          <p:nvPicPr>
            <p:cNvPr id="79" name="Slika 7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12664" y="1555035"/>
              <a:ext cx="1871634" cy="1066892"/>
            </a:xfrm>
            <a:prstGeom prst="rect">
              <a:avLst/>
            </a:prstGeom>
          </p:spPr>
        </p:pic>
        <p:pic>
          <p:nvPicPr>
            <p:cNvPr id="80" name="Slika 7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16915" y="1555035"/>
              <a:ext cx="1871634" cy="1066892"/>
            </a:xfrm>
            <a:prstGeom prst="rect">
              <a:avLst/>
            </a:prstGeom>
          </p:spPr>
        </p:pic>
        <p:sp>
          <p:nvSpPr>
            <p:cNvPr id="81" name="Oblak 80"/>
            <p:cNvSpPr/>
            <p:nvPr/>
          </p:nvSpPr>
          <p:spPr>
            <a:xfrm>
              <a:off x="2215201" y="726013"/>
              <a:ext cx="1851102" cy="1048216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pic>
          <p:nvPicPr>
            <p:cNvPr id="82" name="Slika 8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63076" y="726013"/>
              <a:ext cx="1871634" cy="1066892"/>
            </a:xfrm>
            <a:prstGeom prst="rect">
              <a:avLst/>
            </a:prstGeom>
          </p:spPr>
        </p:pic>
        <p:pic>
          <p:nvPicPr>
            <p:cNvPr id="83" name="Slika 8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159785" y="1534606"/>
              <a:ext cx="1871634" cy="1066892"/>
            </a:xfrm>
            <a:prstGeom prst="rect">
              <a:avLst/>
            </a:prstGeom>
          </p:spPr>
        </p:pic>
      </p:grpSp>
      <p:grpSp>
        <p:nvGrpSpPr>
          <p:cNvPr id="5" name="Grupa 4"/>
          <p:cNvGrpSpPr/>
          <p:nvPr/>
        </p:nvGrpSpPr>
        <p:grpSpPr>
          <a:xfrm>
            <a:off x="339306" y="86429"/>
            <a:ext cx="3238732" cy="2111224"/>
            <a:chOff x="339306" y="86429"/>
            <a:chExt cx="3238732" cy="2111224"/>
          </a:xfrm>
        </p:grpSpPr>
        <p:sp>
          <p:nvSpPr>
            <p:cNvPr id="85" name="Mjesec 84"/>
            <p:cNvSpPr/>
            <p:nvPr/>
          </p:nvSpPr>
          <p:spPr>
            <a:xfrm>
              <a:off x="339306" y="312235"/>
              <a:ext cx="1303595" cy="1873404"/>
            </a:xfrm>
            <a:prstGeom prst="mo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3"/>
            <p:cNvGrpSpPr/>
            <p:nvPr/>
          </p:nvGrpSpPr>
          <p:grpSpPr>
            <a:xfrm>
              <a:off x="1166371" y="86429"/>
              <a:ext cx="2411667" cy="2111224"/>
              <a:chOff x="1166371" y="86429"/>
              <a:chExt cx="2411667" cy="2111224"/>
            </a:xfrm>
          </p:grpSpPr>
          <p:sp>
            <p:nvSpPr>
              <p:cNvPr id="86" name="Zvijezda s 4 kraka 85"/>
              <p:cNvSpPr/>
              <p:nvPr/>
            </p:nvSpPr>
            <p:spPr>
              <a:xfrm>
                <a:off x="1896201" y="851190"/>
                <a:ext cx="434043" cy="492982"/>
              </a:xfrm>
              <a:prstGeom prst="star4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pic>
            <p:nvPicPr>
              <p:cNvPr id="87" name="Slika 86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32650" y="910834"/>
                <a:ext cx="499915" cy="566977"/>
              </a:xfrm>
              <a:prstGeom prst="rect">
                <a:avLst/>
              </a:prstGeom>
            </p:spPr>
          </p:pic>
          <p:pic>
            <p:nvPicPr>
              <p:cNvPr id="88" name="Slika 87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27746" y="271897"/>
                <a:ext cx="499915" cy="566977"/>
              </a:xfrm>
              <a:prstGeom prst="rect">
                <a:avLst/>
              </a:prstGeom>
            </p:spPr>
          </p:pic>
          <p:pic>
            <p:nvPicPr>
              <p:cNvPr id="89" name="Slika 88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30619" y="86429"/>
                <a:ext cx="499915" cy="566977"/>
              </a:xfrm>
              <a:prstGeom prst="rect">
                <a:avLst/>
              </a:prstGeom>
            </p:spPr>
          </p:pic>
          <p:pic>
            <p:nvPicPr>
              <p:cNvPr id="90" name="Slika 89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48776" y="1630676"/>
                <a:ext cx="499915" cy="566977"/>
              </a:xfrm>
              <a:prstGeom prst="rect">
                <a:avLst/>
              </a:prstGeom>
            </p:spPr>
          </p:pic>
          <p:pic>
            <p:nvPicPr>
              <p:cNvPr id="91" name="Slika 9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78123" y="86429"/>
                <a:ext cx="499915" cy="566977"/>
              </a:xfrm>
              <a:prstGeom prst="rect">
                <a:avLst/>
              </a:prstGeom>
            </p:spPr>
          </p:pic>
          <p:pic>
            <p:nvPicPr>
              <p:cNvPr id="92" name="Slika 91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66371" y="1109873"/>
                <a:ext cx="499915" cy="566977"/>
              </a:xfrm>
              <a:prstGeom prst="rect">
                <a:avLst/>
              </a:prstGeom>
            </p:spPr>
          </p:pic>
          <p:pic>
            <p:nvPicPr>
              <p:cNvPr id="93" name="Slika 92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72901" y="512517"/>
                <a:ext cx="499915" cy="56697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6089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85185E-6 L 0.00182 -1.0053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-5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0">
              <a:schemeClr val="tx1"/>
            </a:gs>
            <a:gs pos="99000">
              <a:schemeClr val="accent1">
                <a:lumMod val="5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77707">
            <a:off x="4743014" y="2935307"/>
            <a:ext cx="1983839" cy="3935048"/>
          </a:xfrm>
          <a:prstGeom prst="rect">
            <a:avLst/>
          </a:prstGeom>
        </p:spPr>
      </p:pic>
      <p:sp>
        <p:nvSpPr>
          <p:cNvPr id="5" name="Sunce 4"/>
          <p:cNvSpPr/>
          <p:nvPr/>
        </p:nvSpPr>
        <p:spPr>
          <a:xfrm>
            <a:off x="-1977520" y="3101847"/>
            <a:ext cx="5564457" cy="5451191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"/>
          <p:cNvGrpSpPr/>
          <p:nvPr/>
        </p:nvGrpSpPr>
        <p:grpSpPr>
          <a:xfrm>
            <a:off x="225389" y="541472"/>
            <a:ext cx="11856256" cy="2244980"/>
            <a:chOff x="106165" y="505955"/>
            <a:chExt cx="11856256" cy="2244980"/>
          </a:xfrm>
        </p:grpSpPr>
        <p:pic>
          <p:nvPicPr>
            <p:cNvPr id="44" name="Slika 4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462506" y="1900469"/>
              <a:ext cx="499915" cy="566977"/>
            </a:xfrm>
            <a:prstGeom prst="rect">
              <a:avLst/>
            </a:prstGeom>
          </p:spPr>
        </p:pic>
        <p:pic>
          <p:nvPicPr>
            <p:cNvPr id="51" name="Slika 5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17504" y="519543"/>
              <a:ext cx="499915" cy="566977"/>
            </a:xfrm>
            <a:prstGeom prst="rect">
              <a:avLst/>
            </a:prstGeom>
          </p:spPr>
        </p:pic>
        <p:pic>
          <p:nvPicPr>
            <p:cNvPr id="52" name="Slika 5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18780" y="2021288"/>
              <a:ext cx="499915" cy="566977"/>
            </a:xfrm>
            <a:prstGeom prst="rect">
              <a:avLst/>
            </a:prstGeom>
          </p:spPr>
        </p:pic>
        <p:pic>
          <p:nvPicPr>
            <p:cNvPr id="53" name="Slika 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73123" y="1372525"/>
              <a:ext cx="499915" cy="566977"/>
            </a:xfrm>
            <a:prstGeom prst="rect">
              <a:avLst/>
            </a:prstGeom>
          </p:spPr>
        </p:pic>
        <p:pic>
          <p:nvPicPr>
            <p:cNvPr id="54" name="Slika 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00546" y="1972417"/>
              <a:ext cx="499915" cy="566977"/>
            </a:xfrm>
            <a:prstGeom prst="rect">
              <a:avLst/>
            </a:prstGeom>
          </p:spPr>
        </p:pic>
        <p:pic>
          <p:nvPicPr>
            <p:cNvPr id="55" name="Slika 5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92831" y="505955"/>
              <a:ext cx="499915" cy="566977"/>
            </a:xfrm>
            <a:prstGeom prst="rect">
              <a:avLst/>
            </a:prstGeom>
          </p:spPr>
        </p:pic>
        <p:pic>
          <p:nvPicPr>
            <p:cNvPr id="56" name="Slika 5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75986" y="1421908"/>
              <a:ext cx="499915" cy="566977"/>
            </a:xfrm>
            <a:prstGeom prst="rect">
              <a:avLst/>
            </a:prstGeom>
          </p:spPr>
        </p:pic>
        <p:pic>
          <p:nvPicPr>
            <p:cNvPr id="57" name="Slika 5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99939" y="1412005"/>
              <a:ext cx="499915" cy="566977"/>
            </a:xfrm>
            <a:prstGeom prst="rect">
              <a:avLst/>
            </a:prstGeom>
          </p:spPr>
        </p:pic>
        <p:pic>
          <p:nvPicPr>
            <p:cNvPr id="58" name="Slika 5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65640" y="505955"/>
              <a:ext cx="499915" cy="566977"/>
            </a:xfrm>
            <a:prstGeom prst="rect">
              <a:avLst/>
            </a:prstGeom>
          </p:spPr>
        </p:pic>
        <p:pic>
          <p:nvPicPr>
            <p:cNvPr id="59" name="Slika 5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33430" y="2183958"/>
              <a:ext cx="499915" cy="566977"/>
            </a:xfrm>
            <a:prstGeom prst="rect">
              <a:avLst/>
            </a:prstGeom>
          </p:spPr>
        </p:pic>
        <p:pic>
          <p:nvPicPr>
            <p:cNvPr id="60" name="Slika 5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36037" y="505956"/>
              <a:ext cx="499915" cy="566977"/>
            </a:xfrm>
            <a:prstGeom prst="rect">
              <a:avLst/>
            </a:prstGeom>
          </p:spPr>
        </p:pic>
        <p:pic>
          <p:nvPicPr>
            <p:cNvPr id="61" name="Slika 6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165" y="648840"/>
              <a:ext cx="499915" cy="566977"/>
            </a:xfrm>
            <a:prstGeom prst="rect">
              <a:avLst/>
            </a:prstGeom>
          </p:spPr>
        </p:pic>
        <p:pic>
          <p:nvPicPr>
            <p:cNvPr id="62" name="Slika 6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79699" y="1291236"/>
              <a:ext cx="499915" cy="566977"/>
            </a:xfrm>
            <a:prstGeom prst="rect">
              <a:avLst/>
            </a:prstGeom>
          </p:spPr>
        </p:pic>
        <p:pic>
          <p:nvPicPr>
            <p:cNvPr id="63" name="Slika 6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26" y="1939502"/>
              <a:ext cx="528937" cy="599892"/>
            </a:xfrm>
            <a:prstGeom prst="rect">
              <a:avLst/>
            </a:prstGeom>
          </p:spPr>
        </p:pic>
        <p:pic>
          <p:nvPicPr>
            <p:cNvPr id="64" name="Slika 6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83749" y="2010506"/>
              <a:ext cx="499915" cy="566977"/>
            </a:xfrm>
            <a:prstGeom prst="rect">
              <a:avLst/>
            </a:prstGeom>
          </p:spPr>
        </p:pic>
        <p:pic>
          <p:nvPicPr>
            <p:cNvPr id="65" name="Slika 6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44695" y="623703"/>
              <a:ext cx="499915" cy="566977"/>
            </a:xfrm>
            <a:prstGeom prst="rect">
              <a:avLst/>
            </a:prstGeom>
          </p:spPr>
        </p:pic>
        <p:pic>
          <p:nvPicPr>
            <p:cNvPr id="66" name="Slika 6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66140" y="1291237"/>
              <a:ext cx="499915" cy="566977"/>
            </a:xfrm>
            <a:prstGeom prst="rect">
              <a:avLst/>
            </a:prstGeom>
          </p:spPr>
        </p:pic>
        <p:pic>
          <p:nvPicPr>
            <p:cNvPr id="67" name="Slika 6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23346" y="2054798"/>
              <a:ext cx="499915" cy="566977"/>
            </a:xfrm>
            <a:prstGeom prst="rect">
              <a:avLst/>
            </a:prstGeom>
          </p:spPr>
        </p:pic>
        <p:pic>
          <p:nvPicPr>
            <p:cNvPr id="68" name="Slika 6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55886" y="1412005"/>
              <a:ext cx="499915" cy="5669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2621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3487 -1.0219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35" y="-5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tx1"/>
            </a:gs>
            <a:gs pos="74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a 19"/>
          <p:cNvGrpSpPr/>
          <p:nvPr/>
        </p:nvGrpSpPr>
        <p:grpSpPr>
          <a:xfrm>
            <a:off x="374074" y="3492756"/>
            <a:ext cx="3241964" cy="3034146"/>
            <a:chOff x="360220" y="3284937"/>
            <a:chExt cx="3241964" cy="3034146"/>
          </a:xfrm>
        </p:grpSpPr>
        <p:sp>
          <p:nvSpPr>
            <p:cNvPr id="2" name="Elipsa 1"/>
            <p:cNvSpPr/>
            <p:nvPr/>
          </p:nvSpPr>
          <p:spPr>
            <a:xfrm>
              <a:off x="360220" y="3284937"/>
              <a:ext cx="3241964" cy="303414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19" name="Grupa 18"/>
            <p:cNvGrpSpPr/>
            <p:nvPr/>
          </p:nvGrpSpPr>
          <p:grpSpPr>
            <a:xfrm>
              <a:off x="756370" y="3806558"/>
              <a:ext cx="2520287" cy="2075779"/>
              <a:chOff x="756370" y="3806558"/>
              <a:chExt cx="2520287" cy="2075779"/>
            </a:xfrm>
          </p:grpSpPr>
          <p:sp>
            <p:nvSpPr>
              <p:cNvPr id="3" name="Elipsa 2"/>
              <p:cNvSpPr/>
              <p:nvPr/>
            </p:nvSpPr>
            <p:spPr>
              <a:xfrm rot="20067214">
                <a:off x="928254" y="3806558"/>
                <a:ext cx="637309" cy="374071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50000"/>
                      <a:shade val="30000"/>
                      <a:satMod val="115000"/>
                    </a:schemeClr>
                  </a:gs>
                  <a:gs pos="50000">
                    <a:schemeClr val="bg2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2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" name="Elipsa 3"/>
              <p:cNvSpPr/>
              <p:nvPr/>
            </p:nvSpPr>
            <p:spPr>
              <a:xfrm rot="20067214">
                <a:off x="1811688" y="4138489"/>
                <a:ext cx="444708" cy="322546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50000"/>
                      <a:shade val="30000"/>
                      <a:satMod val="115000"/>
                    </a:schemeClr>
                  </a:gs>
                  <a:gs pos="50000">
                    <a:schemeClr val="bg2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2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" name="Elipsa 4"/>
              <p:cNvSpPr/>
              <p:nvPr/>
            </p:nvSpPr>
            <p:spPr>
              <a:xfrm rot="20067214">
                <a:off x="2662041" y="4391724"/>
                <a:ext cx="614616" cy="433496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50000"/>
                      <a:shade val="30000"/>
                      <a:satMod val="115000"/>
                    </a:schemeClr>
                  </a:gs>
                  <a:gs pos="50000">
                    <a:schemeClr val="bg2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2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Elipsa 5"/>
              <p:cNvSpPr/>
              <p:nvPr/>
            </p:nvSpPr>
            <p:spPr>
              <a:xfrm rot="16536975">
                <a:off x="1445224" y="5376647"/>
                <a:ext cx="637309" cy="374071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50000"/>
                      <a:shade val="30000"/>
                      <a:satMod val="115000"/>
                    </a:schemeClr>
                  </a:gs>
                  <a:gs pos="50000">
                    <a:schemeClr val="bg2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2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" name="Elipsa 6"/>
              <p:cNvSpPr/>
              <p:nvPr/>
            </p:nvSpPr>
            <p:spPr>
              <a:xfrm rot="17098988">
                <a:off x="779185" y="4824835"/>
                <a:ext cx="353987" cy="399618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50000"/>
                      <a:shade val="30000"/>
                      <a:satMod val="115000"/>
                    </a:schemeClr>
                  </a:gs>
                  <a:gs pos="50000">
                    <a:schemeClr val="bg2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2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Elipsa 7"/>
              <p:cNvSpPr/>
              <p:nvPr/>
            </p:nvSpPr>
            <p:spPr>
              <a:xfrm rot="20107885">
                <a:off x="2402572" y="5232653"/>
                <a:ext cx="531241" cy="44894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50000"/>
                      <a:shade val="30000"/>
                      <a:satMod val="115000"/>
                    </a:schemeClr>
                  </a:gs>
                  <a:gs pos="50000">
                    <a:schemeClr val="bg2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2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29" name="Slika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513979">
            <a:off x="8192795" y="2848767"/>
            <a:ext cx="1983839" cy="3935048"/>
          </a:xfrm>
          <a:prstGeom prst="rect">
            <a:avLst/>
          </a:prstGeom>
        </p:spPr>
      </p:pic>
      <p:grpSp>
        <p:nvGrpSpPr>
          <p:cNvPr id="32" name="Grupa 31"/>
          <p:cNvGrpSpPr/>
          <p:nvPr/>
        </p:nvGrpSpPr>
        <p:grpSpPr>
          <a:xfrm>
            <a:off x="225389" y="541472"/>
            <a:ext cx="11856256" cy="2666676"/>
            <a:chOff x="106165" y="505955"/>
            <a:chExt cx="11856256" cy="2244980"/>
          </a:xfrm>
        </p:grpSpPr>
        <p:pic>
          <p:nvPicPr>
            <p:cNvPr id="33" name="Slika 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462506" y="1900469"/>
              <a:ext cx="499915" cy="566977"/>
            </a:xfrm>
            <a:prstGeom prst="rect">
              <a:avLst/>
            </a:prstGeom>
          </p:spPr>
        </p:pic>
        <p:pic>
          <p:nvPicPr>
            <p:cNvPr id="34" name="Slika 3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17504" y="519543"/>
              <a:ext cx="499915" cy="566977"/>
            </a:xfrm>
            <a:prstGeom prst="rect">
              <a:avLst/>
            </a:prstGeom>
          </p:spPr>
        </p:pic>
        <p:pic>
          <p:nvPicPr>
            <p:cNvPr id="35" name="Slika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18780" y="2021288"/>
              <a:ext cx="499915" cy="566977"/>
            </a:xfrm>
            <a:prstGeom prst="rect">
              <a:avLst/>
            </a:prstGeom>
          </p:spPr>
        </p:pic>
        <p:pic>
          <p:nvPicPr>
            <p:cNvPr id="36" name="Slika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73123" y="1372525"/>
              <a:ext cx="499915" cy="566977"/>
            </a:xfrm>
            <a:prstGeom prst="rect">
              <a:avLst/>
            </a:prstGeom>
          </p:spPr>
        </p:pic>
        <p:pic>
          <p:nvPicPr>
            <p:cNvPr id="37" name="Slika 3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00546" y="1972417"/>
              <a:ext cx="499915" cy="566977"/>
            </a:xfrm>
            <a:prstGeom prst="rect">
              <a:avLst/>
            </a:prstGeom>
          </p:spPr>
        </p:pic>
        <p:pic>
          <p:nvPicPr>
            <p:cNvPr id="38" name="Slika 3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92831" y="505955"/>
              <a:ext cx="499915" cy="566977"/>
            </a:xfrm>
            <a:prstGeom prst="rect">
              <a:avLst/>
            </a:prstGeom>
          </p:spPr>
        </p:pic>
        <p:pic>
          <p:nvPicPr>
            <p:cNvPr id="39" name="Slika 3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75986" y="1421908"/>
              <a:ext cx="499915" cy="566977"/>
            </a:xfrm>
            <a:prstGeom prst="rect">
              <a:avLst/>
            </a:prstGeom>
          </p:spPr>
        </p:pic>
        <p:pic>
          <p:nvPicPr>
            <p:cNvPr id="40" name="Slika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99939" y="1412005"/>
              <a:ext cx="499915" cy="566977"/>
            </a:xfrm>
            <a:prstGeom prst="rect">
              <a:avLst/>
            </a:prstGeom>
          </p:spPr>
        </p:pic>
        <p:pic>
          <p:nvPicPr>
            <p:cNvPr id="41" name="Slika 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65640" y="505955"/>
              <a:ext cx="499915" cy="566977"/>
            </a:xfrm>
            <a:prstGeom prst="rect">
              <a:avLst/>
            </a:prstGeom>
          </p:spPr>
        </p:pic>
        <p:pic>
          <p:nvPicPr>
            <p:cNvPr id="42" name="Slika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33430" y="2183958"/>
              <a:ext cx="499915" cy="566977"/>
            </a:xfrm>
            <a:prstGeom prst="rect">
              <a:avLst/>
            </a:prstGeom>
          </p:spPr>
        </p:pic>
        <p:pic>
          <p:nvPicPr>
            <p:cNvPr id="43" name="Slika 4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36037" y="505956"/>
              <a:ext cx="499915" cy="566977"/>
            </a:xfrm>
            <a:prstGeom prst="rect">
              <a:avLst/>
            </a:prstGeom>
          </p:spPr>
        </p:pic>
        <p:pic>
          <p:nvPicPr>
            <p:cNvPr id="44" name="Slika 4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165" y="648840"/>
              <a:ext cx="499915" cy="566977"/>
            </a:xfrm>
            <a:prstGeom prst="rect">
              <a:avLst/>
            </a:prstGeom>
          </p:spPr>
        </p:pic>
        <p:pic>
          <p:nvPicPr>
            <p:cNvPr id="45" name="Slika 4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79699" y="1291236"/>
              <a:ext cx="499915" cy="566977"/>
            </a:xfrm>
            <a:prstGeom prst="rect">
              <a:avLst/>
            </a:prstGeom>
          </p:spPr>
        </p:pic>
        <p:pic>
          <p:nvPicPr>
            <p:cNvPr id="46" name="Slika 4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26" y="1939502"/>
              <a:ext cx="528937" cy="599892"/>
            </a:xfrm>
            <a:prstGeom prst="rect">
              <a:avLst/>
            </a:prstGeom>
          </p:spPr>
        </p:pic>
        <p:pic>
          <p:nvPicPr>
            <p:cNvPr id="47" name="Slika 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83749" y="2010506"/>
              <a:ext cx="499915" cy="566977"/>
            </a:xfrm>
            <a:prstGeom prst="rect">
              <a:avLst/>
            </a:prstGeom>
          </p:spPr>
        </p:pic>
        <p:pic>
          <p:nvPicPr>
            <p:cNvPr id="48" name="Slika 4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44695" y="623703"/>
              <a:ext cx="499915" cy="566977"/>
            </a:xfrm>
            <a:prstGeom prst="rect">
              <a:avLst/>
            </a:prstGeom>
          </p:spPr>
        </p:pic>
        <p:pic>
          <p:nvPicPr>
            <p:cNvPr id="49" name="Slika 4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66140" y="1291237"/>
              <a:ext cx="499915" cy="566977"/>
            </a:xfrm>
            <a:prstGeom prst="rect">
              <a:avLst/>
            </a:prstGeom>
          </p:spPr>
        </p:pic>
        <p:pic>
          <p:nvPicPr>
            <p:cNvPr id="50" name="Slika 4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23346" y="2054798"/>
              <a:ext cx="499915" cy="566977"/>
            </a:xfrm>
            <a:prstGeom prst="rect">
              <a:avLst/>
            </a:prstGeom>
          </p:spPr>
        </p:pic>
        <p:pic>
          <p:nvPicPr>
            <p:cNvPr id="51" name="Slika 5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55886" y="1412005"/>
              <a:ext cx="499915" cy="5669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305934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33333E-6 L -0.47839 -0.9969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19" y="-4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tx1"/>
            </a:gs>
            <a:gs pos="74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Slika 1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513979">
            <a:off x="8192795" y="2848767"/>
            <a:ext cx="1983839" cy="3935048"/>
          </a:xfrm>
          <a:prstGeom prst="rect">
            <a:avLst/>
          </a:prstGeom>
        </p:spPr>
      </p:pic>
      <p:grpSp>
        <p:nvGrpSpPr>
          <p:cNvPr id="184" name="Grupa 183"/>
          <p:cNvGrpSpPr/>
          <p:nvPr/>
        </p:nvGrpSpPr>
        <p:grpSpPr>
          <a:xfrm>
            <a:off x="335744" y="555327"/>
            <a:ext cx="11856256" cy="5075827"/>
            <a:chOff x="225389" y="541472"/>
            <a:chExt cx="11856256" cy="5075827"/>
          </a:xfrm>
        </p:grpSpPr>
        <p:pic>
          <p:nvPicPr>
            <p:cNvPr id="185" name="Slika 18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81730" y="1935986"/>
              <a:ext cx="499915" cy="566977"/>
            </a:xfrm>
            <a:prstGeom prst="rect">
              <a:avLst/>
            </a:prstGeom>
          </p:spPr>
        </p:pic>
        <p:pic>
          <p:nvPicPr>
            <p:cNvPr id="186" name="Slika 18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36728" y="555060"/>
              <a:ext cx="499915" cy="566977"/>
            </a:xfrm>
            <a:prstGeom prst="rect">
              <a:avLst/>
            </a:prstGeom>
          </p:spPr>
        </p:pic>
        <p:pic>
          <p:nvPicPr>
            <p:cNvPr id="187" name="Slika 18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38004" y="2056805"/>
              <a:ext cx="499915" cy="566977"/>
            </a:xfrm>
            <a:prstGeom prst="rect">
              <a:avLst/>
            </a:prstGeom>
          </p:spPr>
        </p:pic>
        <p:pic>
          <p:nvPicPr>
            <p:cNvPr id="188" name="Slika 18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19770" y="2007934"/>
              <a:ext cx="499915" cy="566977"/>
            </a:xfrm>
            <a:prstGeom prst="rect">
              <a:avLst/>
            </a:prstGeom>
          </p:spPr>
        </p:pic>
        <p:pic>
          <p:nvPicPr>
            <p:cNvPr id="189" name="Slika 18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12055" y="541472"/>
              <a:ext cx="499915" cy="566977"/>
            </a:xfrm>
            <a:prstGeom prst="rect">
              <a:avLst/>
            </a:prstGeom>
          </p:spPr>
        </p:pic>
        <p:pic>
          <p:nvPicPr>
            <p:cNvPr id="191" name="Slika 19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84864" y="541472"/>
              <a:ext cx="499915" cy="566977"/>
            </a:xfrm>
            <a:prstGeom prst="rect">
              <a:avLst/>
            </a:prstGeom>
          </p:spPr>
        </p:pic>
        <p:pic>
          <p:nvPicPr>
            <p:cNvPr id="192" name="Slika 19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252654" y="2219475"/>
              <a:ext cx="499915" cy="566977"/>
            </a:xfrm>
            <a:prstGeom prst="rect">
              <a:avLst/>
            </a:prstGeom>
          </p:spPr>
        </p:pic>
        <p:pic>
          <p:nvPicPr>
            <p:cNvPr id="193" name="Slika 19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155261" y="541473"/>
              <a:ext cx="499915" cy="566977"/>
            </a:xfrm>
            <a:prstGeom prst="rect">
              <a:avLst/>
            </a:prstGeom>
          </p:spPr>
        </p:pic>
        <p:pic>
          <p:nvPicPr>
            <p:cNvPr id="194" name="Slika 19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5389" y="684357"/>
              <a:ext cx="499915" cy="566977"/>
            </a:xfrm>
            <a:prstGeom prst="rect">
              <a:avLst/>
            </a:prstGeom>
          </p:spPr>
        </p:pic>
        <p:pic>
          <p:nvPicPr>
            <p:cNvPr id="195" name="Slika 19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34157" y="2888779"/>
              <a:ext cx="499915" cy="566977"/>
            </a:xfrm>
            <a:prstGeom prst="rect">
              <a:avLst/>
            </a:prstGeom>
          </p:spPr>
        </p:pic>
        <p:pic>
          <p:nvPicPr>
            <p:cNvPr id="196" name="Slika 19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0550" y="1975019"/>
              <a:ext cx="528937" cy="599892"/>
            </a:xfrm>
            <a:prstGeom prst="rect">
              <a:avLst/>
            </a:prstGeom>
          </p:spPr>
        </p:pic>
        <p:pic>
          <p:nvPicPr>
            <p:cNvPr id="197" name="Slika 19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63919" y="659220"/>
              <a:ext cx="499915" cy="566977"/>
            </a:xfrm>
            <a:prstGeom prst="rect">
              <a:avLst/>
            </a:prstGeom>
          </p:spPr>
        </p:pic>
        <p:pic>
          <p:nvPicPr>
            <p:cNvPr id="198" name="Slika 19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25152" y="2990861"/>
              <a:ext cx="499915" cy="566977"/>
            </a:xfrm>
            <a:prstGeom prst="rect">
              <a:avLst/>
            </a:prstGeom>
          </p:spPr>
        </p:pic>
        <p:pic>
          <p:nvPicPr>
            <p:cNvPr id="199" name="Slika 19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75110" y="1447522"/>
              <a:ext cx="499915" cy="566977"/>
            </a:xfrm>
            <a:prstGeom prst="rect">
              <a:avLst/>
            </a:prstGeom>
          </p:spPr>
        </p:pic>
        <p:pic>
          <p:nvPicPr>
            <p:cNvPr id="200" name="Slika 19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09513" y="2562039"/>
              <a:ext cx="499915" cy="566977"/>
            </a:xfrm>
            <a:prstGeom prst="rect">
              <a:avLst/>
            </a:prstGeom>
          </p:spPr>
        </p:pic>
        <p:pic>
          <p:nvPicPr>
            <p:cNvPr id="202" name="Slika 20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9057" y="5050322"/>
              <a:ext cx="499915" cy="566977"/>
            </a:xfrm>
            <a:prstGeom prst="rect">
              <a:avLst/>
            </a:prstGeom>
          </p:spPr>
        </p:pic>
        <p:pic>
          <p:nvPicPr>
            <p:cNvPr id="204" name="Slika 20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71270" y="1311830"/>
              <a:ext cx="499915" cy="566977"/>
            </a:xfrm>
            <a:prstGeom prst="rect">
              <a:avLst/>
            </a:prstGeom>
          </p:spPr>
        </p:pic>
        <p:pic>
          <p:nvPicPr>
            <p:cNvPr id="205" name="Slika 20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63834" y="3965824"/>
              <a:ext cx="499915" cy="566977"/>
            </a:xfrm>
            <a:prstGeom prst="rect">
              <a:avLst/>
            </a:prstGeom>
          </p:spPr>
        </p:pic>
        <p:pic>
          <p:nvPicPr>
            <p:cNvPr id="206" name="Slika 20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0025" y="3557838"/>
              <a:ext cx="528937" cy="599892"/>
            </a:xfrm>
            <a:prstGeom prst="rect">
              <a:avLst/>
            </a:prstGeom>
          </p:spPr>
        </p:pic>
        <p:pic>
          <p:nvPicPr>
            <p:cNvPr id="207" name="Slika 20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02022" y="4483345"/>
              <a:ext cx="499915" cy="566977"/>
            </a:xfrm>
            <a:prstGeom prst="rect">
              <a:avLst/>
            </a:prstGeom>
          </p:spPr>
        </p:pic>
        <p:pic>
          <p:nvPicPr>
            <p:cNvPr id="208" name="Slika 20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96552" y="1644729"/>
              <a:ext cx="499915" cy="566977"/>
            </a:xfrm>
            <a:prstGeom prst="rect">
              <a:avLst/>
            </a:prstGeom>
          </p:spPr>
        </p:pic>
        <p:pic>
          <p:nvPicPr>
            <p:cNvPr id="209" name="Slika 20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39575" y="4615769"/>
              <a:ext cx="499915" cy="566977"/>
            </a:xfrm>
            <a:prstGeom prst="rect">
              <a:avLst/>
            </a:prstGeom>
          </p:spPr>
        </p:pic>
        <p:pic>
          <p:nvPicPr>
            <p:cNvPr id="210" name="Slika 20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36643" y="3682336"/>
              <a:ext cx="499915" cy="5669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093364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33333E-6 L -0.36745 -1.025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72" y="-5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tx1"/>
            </a:gs>
            <a:gs pos="74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4868872" y="2967335"/>
            <a:ext cx="24542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KRAJ!!!!</a:t>
            </a:r>
            <a:endParaRPr lang="hr-HR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51" name="Grupa 50"/>
          <p:cNvGrpSpPr/>
          <p:nvPr/>
        </p:nvGrpSpPr>
        <p:grpSpPr>
          <a:xfrm>
            <a:off x="180109" y="365498"/>
            <a:ext cx="12011891" cy="5914398"/>
            <a:chOff x="400401" y="365498"/>
            <a:chExt cx="11838980" cy="5914398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743419" y="4812232"/>
              <a:ext cx="495962" cy="944733"/>
            </a:xfrm>
            <a:prstGeom prst="rect">
              <a:avLst/>
            </a:prstGeom>
          </p:spPr>
        </p:pic>
        <p:pic>
          <p:nvPicPr>
            <p:cNvPr id="6" name="Slika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79939" y="3841125"/>
              <a:ext cx="495962" cy="944733"/>
            </a:xfrm>
            <a:prstGeom prst="rect">
              <a:avLst/>
            </a:prstGeom>
          </p:spPr>
        </p:pic>
        <p:pic>
          <p:nvPicPr>
            <p:cNvPr id="7" name="Slika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15263" y="2744966"/>
              <a:ext cx="495962" cy="944733"/>
            </a:xfrm>
            <a:prstGeom prst="rect">
              <a:avLst/>
            </a:prstGeom>
          </p:spPr>
        </p:pic>
        <p:pic>
          <p:nvPicPr>
            <p:cNvPr id="8" name="Slika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97072" y="3759693"/>
              <a:ext cx="495962" cy="944733"/>
            </a:xfrm>
            <a:prstGeom prst="rect">
              <a:avLst/>
            </a:prstGeom>
          </p:spPr>
        </p:pic>
        <p:pic>
          <p:nvPicPr>
            <p:cNvPr id="9" name="Slika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45497" y="1316182"/>
              <a:ext cx="495962" cy="944733"/>
            </a:xfrm>
            <a:prstGeom prst="rect">
              <a:avLst/>
            </a:prstGeom>
          </p:spPr>
        </p:pic>
        <p:pic>
          <p:nvPicPr>
            <p:cNvPr id="10" name="Slika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51358" y="2842401"/>
              <a:ext cx="495962" cy="944733"/>
            </a:xfrm>
            <a:prstGeom prst="rect">
              <a:avLst/>
            </a:prstGeom>
          </p:spPr>
        </p:pic>
        <p:pic>
          <p:nvPicPr>
            <p:cNvPr id="11" name="Slika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43394" y="2809166"/>
              <a:ext cx="495962" cy="944733"/>
            </a:xfrm>
            <a:prstGeom prst="rect">
              <a:avLst/>
            </a:prstGeom>
          </p:spPr>
        </p:pic>
        <p:pic>
          <p:nvPicPr>
            <p:cNvPr id="12" name="Slika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50582" y="1316182"/>
              <a:ext cx="495962" cy="944733"/>
            </a:xfrm>
            <a:prstGeom prst="rect">
              <a:avLst/>
            </a:prstGeom>
          </p:spPr>
        </p:pic>
        <p:pic>
          <p:nvPicPr>
            <p:cNvPr id="13" name="Slika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12301" y="4112176"/>
              <a:ext cx="495962" cy="944733"/>
            </a:xfrm>
            <a:prstGeom prst="rect">
              <a:avLst/>
            </a:prstGeom>
          </p:spPr>
        </p:pic>
        <p:pic>
          <p:nvPicPr>
            <p:cNvPr id="14" name="Slika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111275" y="482030"/>
              <a:ext cx="495962" cy="944733"/>
            </a:xfrm>
            <a:prstGeom prst="rect">
              <a:avLst/>
            </a:prstGeom>
          </p:spPr>
        </p:pic>
        <p:pic>
          <p:nvPicPr>
            <p:cNvPr id="15" name="Slika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0401" y="1598605"/>
              <a:ext cx="495962" cy="944733"/>
            </a:xfrm>
            <a:prstGeom prst="rect">
              <a:avLst/>
            </a:prstGeom>
          </p:spPr>
        </p:pic>
        <p:pic>
          <p:nvPicPr>
            <p:cNvPr id="16" name="Slika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4656" y="2669006"/>
              <a:ext cx="495962" cy="944733"/>
            </a:xfrm>
            <a:prstGeom prst="rect">
              <a:avLst/>
            </a:prstGeom>
          </p:spPr>
        </p:pic>
        <p:pic>
          <p:nvPicPr>
            <p:cNvPr id="17" name="Slika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4810" y="3694280"/>
              <a:ext cx="524755" cy="999578"/>
            </a:xfrm>
            <a:prstGeom prst="rect">
              <a:avLst/>
            </a:prstGeom>
          </p:spPr>
        </p:pic>
        <p:pic>
          <p:nvPicPr>
            <p:cNvPr id="18" name="Slika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64720" y="3867499"/>
              <a:ext cx="495962" cy="944733"/>
            </a:xfrm>
            <a:prstGeom prst="rect">
              <a:avLst/>
            </a:prstGeom>
          </p:spPr>
        </p:pic>
        <p:pic>
          <p:nvPicPr>
            <p:cNvPr id="19" name="Slika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21231" y="1556720"/>
              <a:ext cx="495962" cy="944733"/>
            </a:xfrm>
            <a:prstGeom prst="rect">
              <a:avLst/>
            </a:prstGeom>
          </p:spPr>
        </p:pic>
        <p:pic>
          <p:nvPicPr>
            <p:cNvPr id="20" name="Slika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38553" y="2669007"/>
              <a:ext cx="495962" cy="944733"/>
            </a:xfrm>
            <a:prstGeom prst="rect">
              <a:avLst/>
            </a:prstGeom>
          </p:spPr>
        </p:pic>
        <p:pic>
          <p:nvPicPr>
            <p:cNvPr id="21" name="Slika 2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01073" y="3886394"/>
              <a:ext cx="495962" cy="944733"/>
            </a:xfrm>
            <a:prstGeom prst="rect">
              <a:avLst/>
            </a:prstGeom>
          </p:spPr>
        </p:pic>
        <p:pic>
          <p:nvPicPr>
            <p:cNvPr id="22" name="Slika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35496" y="5335163"/>
              <a:ext cx="495962" cy="944733"/>
            </a:xfrm>
            <a:prstGeom prst="rect">
              <a:avLst/>
            </a:prstGeom>
          </p:spPr>
        </p:pic>
        <p:pic>
          <p:nvPicPr>
            <p:cNvPr id="43" name="Slika 4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00787" y="1452359"/>
              <a:ext cx="495962" cy="920240"/>
            </a:xfrm>
            <a:prstGeom prst="rect">
              <a:avLst/>
            </a:prstGeom>
          </p:spPr>
        </p:pic>
        <p:pic>
          <p:nvPicPr>
            <p:cNvPr id="44" name="Slika 4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19301" y="5342200"/>
              <a:ext cx="495962" cy="920240"/>
            </a:xfrm>
            <a:prstGeom prst="rect">
              <a:avLst/>
            </a:prstGeom>
          </p:spPr>
        </p:pic>
        <p:pic>
          <p:nvPicPr>
            <p:cNvPr id="45" name="Slika 4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18235" y="5076674"/>
              <a:ext cx="495962" cy="920240"/>
            </a:xfrm>
            <a:prstGeom prst="rect">
              <a:avLst/>
            </a:prstGeom>
          </p:spPr>
        </p:pic>
        <p:pic>
          <p:nvPicPr>
            <p:cNvPr id="46" name="Slika 4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4656" y="482030"/>
              <a:ext cx="495962" cy="920240"/>
            </a:xfrm>
            <a:prstGeom prst="rect">
              <a:avLst/>
            </a:prstGeom>
          </p:spPr>
        </p:pic>
        <p:pic>
          <p:nvPicPr>
            <p:cNvPr id="47" name="Slika 4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1432" y="538616"/>
              <a:ext cx="495962" cy="920240"/>
            </a:xfrm>
            <a:prstGeom prst="rect">
              <a:avLst/>
            </a:prstGeom>
          </p:spPr>
        </p:pic>
        <p:pic>
          <p:nvPicPr>
            <p:cNvPr id="48" name="Slika 4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31958" y="483709"/>
              <a:ext cx="495962" cy="920240"/>
            </a:xfrm>
            <a:prstGeom prst="rect">
              <a:avLst/>
            </a:prstGeom>
          </p:spPr>
        </p:pic>
        <p:pic>
          <p:nvPicPr>
            <p:cNvPr id="49" name="Slika 4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97926" y="365498"/>
              <a:ext cx="495962" cy="920240"/>
            </a:xfrm>
            <a:prstGeom prst="rect">
              <a:avLst/>
            </a:prstGeom>
          </p:spPr>
        </p:pic>
        <p:pic>
          <p:nvPicPr>
            <p:cNvPr id="50" name="Slika 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89462" y="5325611"/>
              <a:ext cx="495962" cy="9202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5867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</Words>
  <Application>Microsoft Office PowerPoint</Application>
  <PresentationFormat>Široki zaslon</PresentationFormat>
  <Paragraphs>3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inf1</dc:creator>
  <cp:lastModifiedBy>inf1</cp:lastModifiedBy>
  <cp:revision>17</cp:revision>
  <dcterms:created xsi:type="dcterms:W3CDTF">2017-09-12T09:33:01Z</dcterms:created>
  <dcterms:modified xsi:type="dcterms:W3CDTF">2017-09-19T10:13:27Z</dcterms:modified>
</cp:coreProperties>
</file>