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  <a:srgbClr val="3333FF"/>
    <a:srgbClr val="101EA0"/>
    <a:srgbClr val="07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34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9462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37270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94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135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59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823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7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678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1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001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F9A45-2777-4978-8CC5-A7DE83D00E4D}" type="datetimeFigureOut">
              <a:rPr lang="hr-HR" smtClean="0"/>
              <a:t>26.9.2017.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F8F5-4FA2-413E-87FD-1502490FA9F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79887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Comic Sans MS" panose="030F0702030302020204" pitchFamily="66" charset="0"/>
              </a:rPr>
              <a:t>SUNČEV SUSTAV</a:t>
            </a:r>
            <a:endParaRPr lang="hr-HR" dirty="0">
              <a:latin typeface="Comic Sans MS" panose="030F0702030302020204" pitchFamily="66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4717916"/>
            <a:ext cx="9144000" cy="1655762"/>
          </a:xfrm>
        </p:spPr>
        <p:txBody>
          <a:bodyPr>
            <a:normAutofit/>
          </a:bodyPr>
          <a:lstStyle/>
          <a:p>
            <a:r>
              <a:rPr lang="hr-HR" sz="3200" dirty="0" smtClean="0">
                <a:latin typeface="Comic Sans MS" panose="030F0702030302020204" pitchFamily="66" charset="0"/>
              </a:rPr>
              <a:t>MARIJETA DUGOPOLJAC</a:t>
            </a:r>
            <a:endParaRPr lang="hr-HR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6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chemeClr val="tx2"/>
            </a:gs>
            <a:gs pos="100000">
              <a:schemeClr val="accent6"/>
            </a:gs>
            <a:gs pos="3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a 24"/>
          <p:cNvGrpSpPr/>
          <p:nvPr/>
        </p:nvGrpSpPr>
        <p:grpSpPr>
          <a:xfrm>
            <a:off x="4893029" y="3479533"/>
            <a:ext cx="1691086" cy="3155735"/>
            <a:chOff x="4480561" y="757644"/>
            <a:chExt cx="2534194" cy="5160549"/>
          </a:xfrm>
        </p:grpSpPr>
        <p:sp>
          <p:nvSpPr>
            <p:cNvPr id="2" name="Pravokutnik 1"/>
            <p:cNvSpPr/>
            <p:nvPr/>
          </p:nvSpPr>
          <p:spPr>
            <a:xfrm>
              <a:off x="5316812" y="1668228"/>
              <a:ext cx="781949" cy="3276007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" name="Pravokutnik 2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6" name="Pravokutnik 5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9" name="Jednakokračni trokut 8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2" name="Znak munje 11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3" name="Znak munje 12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14" name="Elipsa 13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  <a:ln w="1905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grpSp>
        <p:nvGrpSpPr>
          <p:cNvPr id="42" name="Grupa 41"/>
          <p:cNvGrpSpPr/>
          <p:nvPr/>
        </p:nvGrpSpPr>
        <p:grpSpPr>
          <a:xfrm>
            <a:off x="1897772" y="2468327"/>
            <a:ext cx="7975629" cy="1925606"/>
            <a:chOff x="2076469" y="2361380"/>
            <a:chExt cx="7975629" cy="1925606"/>
          </a:xfrm>
        </p:grpSpPr>
        <p:sp>
          <p:nvSpPr>
            <p:cNvPr id="36" name="Oblak 35"/>
            <p:cNvSpPr/>
            <p:nvPr/>
          </p:nvSpPr>
          <p:spPr>
            <a:xfrm>
              <a:off x="2076469" y="2882958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7" name="Oblak 36"/>
            <p:cNvSpPr/>
            <p:nvPr/>
          </p:nvSpPr>
          <p:spPr>
            <a:xfrm>
              <a:off x="3094476" y="3304799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8" name="Oblak 37"/>
            <p:cNvSpPr/>
            <p:nvPr/>
          </p:nvSpPr>
          <p:spPr>
            <a:xfrm>
              <a:off x="6984567" y="3178974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9" name="Oblak 38"/>
            <p:cNvSpPr/>
            <p:nvPr/>
          </p:nvSpPr>
          <p:spPr>
            <a:xfrm>
              <a:off x="8296602" y="3372586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0" name="Oblak 39"/>
            <p:cNvSpPr/>
            <p:nvPr/>
          </p:nvSpPr>
          <p:spPr>
            <a:xfrm>
              <a:off x="7862315" y="2361380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43" name="Sunce 42"/>
          <p:cNvSpPr/>
          <p:nvPr/>
        </p:nvSpPr>
        <p:spPr>
          <a:xfrm>
            <a:off x="338993" y="1422853"/>
            <a:ext cx="1901961" cy="1750041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56356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 L -0.0039 -1.0402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5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7000">
              <a:schemeClr val="tx2"/>
            </a:gs>
            <a:gs pos="0">
              <a:schemeClr val="tx2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291831" y="2953904"/>
            <a:ext cx="2001052" cy="3837656"/>
            <a:chOff x="4480561" y="757644"/>
            <a:chExt cx="2534194" cy="5160549"/>
          </a:xfrm>
        </p:grpSpPr>
        <p:sp>
          <p:nvSpPr>
            <p:cNvPr id="3" name="Pravokutnik 2"/>
            <p:cNvSpPr/>
            <p:nvPr/>
          </p:nvSpPr>
          <p:spPr>
            <a:xfrm>
              <a:off x="5316812" y="1668228"/>
              <a:ext cx="781949" cy="32760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7" name="Grupa 16"/>
          <p:cNvGrpSpPr/>
          <p:nvPr/>
        </p:nvGrpSpPr>
        <p:grpSpPr>
          <a:xfrm>
            <a:off x="633786" y="254443"/>
            <a:ext cx="11244441" cy="6485948"/>
            <a:chOff x="633786" y="254443"/>
            <a:chExt cx="11244441" cy="6485948"/>
          </a:xfrm>
        </p:grpSpPr>
        <p:grpSp>
          <p:nvGrpSpPr>
            <p:cNvPr id="21" name="Grupa 20"/>
            <p:cNvGrpSpPr/>
            <p:nvPr/>
          </p:nvGrpSpPr>
          <p:grpSpPr>
            <a:xfrm>
              <a:off x="633786" y="254443"/>
              <a:ext cx="10202895" cy="6327060"/>
              <a:chOff x="953144" y="182225"/>
              <a:chExt cx="10202895" cy="6327060"/>
            </a:xfrm>
          </p:grpSpPr>
          <p:sp>
            <p:nvSpPr>
              <p:cNvPr id="13" name="Zvijezda s 4 kraka 12"/>
              <p:cNvSpPr/>
              <p:nvPr/>
            </p:nvSpPr>
            <p:spPr>
              <a:xfrm>
                <a:off x="1317355" y="1427573"/>
                <a:ext cx="867905" cy="622674"/>
              </a:xfrm>
              <a:prstGeom prst="star4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Zvijezda s 4 kraka 13"/>
              <p:cNvSpPr/>
              <p:nvPr/>
            </p:nvSpPr>
            <p:spPr>
              <a:xfrm>
                <a:off x="9864671" y="6028840"/>
                <a:ext cx="503696" cy="371959"/>
              </a:xfrm>
              <a:prstGeom prst="star4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Zvijezda s 4 kraka 14"/>
              <p:cNvSpPr/>
              <p:nvPr/>
            </p:nvSpPr>
            <p:spPr>
              <a:xfrm>
                <a:off x="4587841" y="6199322"/>
                <a:ext cx="480084" cy="309963"/>
              </a:xfrm>
              <a:prstGeom prst="star4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Zvijezda s 5 krakova 15"/>
              <p:cNvSpPr/>
              <p:nvPr/>
            </p:nvSpPr>
            <p:spPr>
              <a:xfrm>
                <a:off x="10368367" y="182225"/>
                <a:ext cx="787672" cy="622674"/>
              </a:xfrm>
              <a:prstGeom prst="star5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Zvijezda s 4 kraka 17"/>
              <p:cNvSpPr/>
              <p:nvPr/>
            </p:nvSpPr>
            <p:spPr>
              <a:xfrm>
                <a:off x="9639946" y="2805193"/>
                <a:ext cx="728421" cy="539678"/>
              </a:xfrm>
              <a:prstGeom prst="star4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Zvijezda s 4 kraka 18"/>
              <p:cNvSpPr/>
              <p:nvPr/>
            </p:nvSpPr>
            <p:spPr>
              <a:xfrm>
                <a:off x="953144" y="4569417"/>
                <a:ext cx="728421" cy="539678"/>
              </a:xfrm>
              <a:prstGeom prst="star4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2" name="Zvijezda s 4 kraka 21"/>
            <p:cNvSpPr/>
            <p:nvPr/>
          </p:nvSpPr>
          <p:spPr>
            <a:xfrm>
              <a:off x="728763" y="995398"/>
              <a:ext cx="387458" cy="371959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Zvijezda s 4 kraka 22"/>
            <p:cNvSpPr/>
            <p:nvPr/>
          </p:nvSpPr>
          <p:spPr>
            <a:xfrm>
              <a:off x="2185260" y="3079756"/>
              <a:ext cx="866756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Zvijezda s 4 kraka 23"/>
            <p:cNvSpPr/>
            <p:nvPr/>
          </p:nvSpPr>
          <p:spPr>
            <a:xfrm>
              <a:off x="10948474" y="2912285"/>
              <a:ext cx="793259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Zvijezda s 4 kraka 24"/>
            <p:cNvSpPr/>
            <p:nvPr/>
          </p:nvSpPr>
          <p:spPr>
            <a:xfrm rot="18467836">
              <a:off x="794817" y="3340184"/>
              <a:ext cx="494525" cy="575692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Zvijezda s 4 kraka 25"/>
            <p:cNvSpPr/>
            <p:nvPr/>
          </p:nvSpPr>
          <p:spPr>
            <a:xfrm rot="19899729">
              <a:off x="10929397" y="1847029"/>
              <a:ext cx="322991" cy="47219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vijezda s 4 kraka 26"/>
            <p:cNvSpPr/>
            <p:nvPr/>
          </p:nvSpPr>
          <p:spPr>
            <a:xfrm>
              <a:off x="2652996" y="1798664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vijezda s 4 kraka 27"/>
            <p:cNvSpPr/>
            <p:nvPr/>
          </p:nvSpPr>
          <p:spPr>
            <a:xfrm>
              <a:off x="10743988" y="4530918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Zvijezda s 4 kraka 28"/>
            <p:cNvSpPr/>
            <p:nvPr/>
          </p:nvSpPr>
          <p:spPr>
            <a:xfrm>
              <a:off x="11119873" y="6137597"/>
              <a:ext cx="758354" cy="602794"/>
            </a:xfrm>
            <a:prstGeom prst="star4">
              <a:avLst>
                <a:gd name="adj" fmla="val 1507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Zvijezda s 4 kraka 29"/>
            <p:cNvSpPr/>
            <p:nvPr/>
          </p:nvSpPr>
          <p:spPr>
            <a:xfrm>
              <a:off x="2126019" y="429323"/>
              <a:ext cx="548841" cy="452096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114804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-0.00456 -1.0171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" y="-50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2811295">
            <a:off x="1405240" y="3301011"/>
            <a:ext cx="1522682" cy="2981310"/>
            <a:chOff x="4480561" y="757644"/>
            <a:chExt cx="2534194" cy="5160549"/>
          </a:xfrm>
        </p:grpSpPr>
        <p:sp>
          <p:nvSpPr>
            <p:cNvPr id="3" name="Pravokutnik 2"/>
            <p:cNvSpPr/>
            <p:nvPr/>
          </p:nvSpPr>
          <p:spPr>
            <a:xfrm>
              <a:off x="5338337" y="1646819"/>
              <a:ext cx="781950" cy="32760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3" name="Elipsa 12"/>
          <p:cNvSpPr/>
          <p:nvPr/>
        </p:nvSpPr>
        <p:spPr>
          <a:xfrm>
            <a:off x="7766645" y="2009290"/>
            <a:ext cx="3983064" cy="3947287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4" name="Grupa 23"/>
          <p:cNvGrpSpPr/>
          <p:nvPr/>
        </p:nvGrpSpPr>
        <p:grpSpPr>
          <a:xfrm>
            <a:off x="666427" y="0"/>
            <a:ext cx="11149464" cy="6535407"/>
            <a:chOff x="666427" y="0"/>
            <a:chExt cx="11149464" cy="6535407"/>
          </a:xfrm>
        </p:grpSpPr>
        <p:sp>
          <p:nvSpPr>
            <p:cNvPr id="14" name="Zvijezda s 4 kraka 13"/>
            <p:cNvSpPr/>
            <p:nvPr/>
          </p:nvSpPr>
          <p:spPr>
            <a:xfrm>
              <a:off x="666427" y="790414"/>
              <a:ext cx="387458" cy="371959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Zvijezda s 4 kraka 14"/>
            <p:cNvSpPr/>
            <p:nvPr/>
          </p:nvSpPr>
          <p:spPr>
            <a:xfrm>
              <a:off x="3658749" y="0"/>
              <a:ext cx="866756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Zvijezda s 4 kraka 15"/>
            <p:cNvSpPr/>
            <p:nvPr/>
          </p:nvSpPr>
          <p:spPr>
            <a:xfrm>
              <a:off x="5909322" y="5269293"/>
              <a:ext cx="793259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Zvijezda s 4 kraka 16"/>
            <p:cNvSpPr/>
            <p:nvPr/>
          </p:nvSpPr>
          <p:spPr>
            <a:xfrm rot="18467836">
              <a:off x="732481" y="3135200"/>
              <a:ext cx="494525" cy="575692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Zvijezda s 4 kraka 18"/>
            <p:cNvSpPr/>
            <p:nvPr/>
          </p:nvSpPr>
          <p:spPr>
            <a:xfrm rot="19899729">
              <a:off x="10867061" y="1642045"/>
              <a:ext cx="322991" cy="47219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Zvijezda s 4 kraka 19"/>
            <p:cNvSpPr/>
            <p:nvPr/>
          </p:nvSpPr>
          <p:spPr>
            <a:xfrm>
              <a:off x="2590660" y="1593680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Zvijezda s 4 kraka 20"/>
            <p:cNvSpPr/>
            <p:nvPr/>
          </p:nvSpPr>
          <p:spPr>
            <a:xfrm>
              <a:off x="4364425" y="6203698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Zvijezda s 4 kraka 21"/>
            <p:cNvSpPr/>
            <p:nvPr/>
          </p:nvSpPr>
          <p:spPr>
            <a:xfrm>
              <a:off x="11057537" y="5932613"/>
              <a:ext cx="758354" cy="602794"/>
            </a:xfrm>
            <a:prstGeom prst="star4">
              <a:avLst>
                <a:gd name="adj" fmla="val 1507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Zvijezda s 4 kraka 22"/>
            <p:cNvSpPr/>
            <p:nvPr/>
          </p:nvSpPr>
          <p:spPr>
            <a:xfrm>
              <a:off x="2063683" y="224339"/>
              <a:ext cx="548841" cy="452096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5728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1.11111E-6 L 0.81029 -0.8986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508" y="-449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2497080">
            <a:off x="1157480" y="3159553"/>
            <a:ext cx="1808768" cy="3455906"/>
            <a:chOff x="4480561" y="757644"/>
            <a:chExt cx="2534194" cy="5160549"/>
          </a:xfrm>
        </p:grpSpPr>
        <p:sp>
          <p:nvSpPr>
            <p:cNvPr id="3" name="Pravokutnik 2"/>
            <p:cNvSpPr/>
            <p:nvPr/>
          </p:nvSpPr>
          <p:spPr>
            <a:xfrm>
              <a:off x="5338337" y="1646819"/>
              <a:ext cx="781950" cy="32760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upa 14"/>
          <p:cNvGrpSpPr/>
          <p:nvPr/>
        </p:nvGrpSpPr>
        <p:grpSpPr>
          <a:xfrm rot="21344108">
            <a:off x="6860584" y="3145216"/>
            <a:ext cx="5036949" cy="3366631"/>
            <a:chOff x="7005234" y="2969016"/>
            <a:chExt cx="5036949" cy="3366631"/>
          </a:xfrm>
        </p:grpSpPr>
        <p:sp>
          <p:nvSpPr>
            <p:cNvPr id="13" name="Elipsa 12"/>
            <p:cNvSpPr/>
            <p:nvPr/>
          </p:nvSpPr>
          <p:spPr>
            <a:xfrm>
              <a:off x="7764650" y="2969016"/>
              <a:ext cx="3518115" cy="336663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Dijagram toka: Kraj 13"/>
            <p:cNvSpPr/>
            <p:nvPr/>
          </p:nvSpPr>
          <p:spPr>
            <a:xfrm>
              <a:off x="7005234" y="4328604"/>
              <a:ext cx="5036949" cy="725943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26" name="Grupa 25"/>
          <p:cNvGrpSpPr/>
          <p:nvPr/>
        </p:nvGrpSpPr>
        <p:grpSpPr>
          <a:xfrm>
            <a:off x="437032" y="666962"/>
            <a:ext cx="11123623" cy="5971041"/>
            <a:chOff x="437032" y="666962"/>
            <a:chExt cx="11123623" cy="5971041"/>
          </a:xfrm>
        </p:grpSpPr>
        <p:sp>
          <p:nvSpPr>
            <p:cNvPr id="17" name="Zvijezda s 4 kraka 16"/>
            <p:cNvSpPr/>
            <p:nvPr/>
          </p:nvSpPr>
          <p:spPr>
            <a:xfrm rot="18877696">
              <a:off x="712066" y="893010"/>
              <a:ext cx="387458" cy="371959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Zvijezda s 4 kraka 17"/>
            <p:cNvSpPr/>
            <p:nvPr/>
          </p:nvSpPr>
          <p:spPr>
            <a:xfrm rot="577965">
              <a:off x="3675811" y="1019841"/>
              <a:ext cx="866756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Zvijezda s 4 kraka 18"/>
            <p:cNvSpPr/>
            <p:nvPr/>
          </p:nvSpPr>
          <p:spPr>
            <a:xfrm>
              <a:off x="5654086" y="5371889"/>
              <a:ext cx="793259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Zvijezda s 4 kraka 19"/>
            <p:cNvSpPr/>
            <p:nvPr/>
          </p:nvSpPr>
          <p:spPr>
            <a:xfrm rot="17669648">
              <a:off x="477615" y="3485775"/>
              <a:ext cx="494525" cy="575692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Zvijezda s 4 kraka 20"/>
            <p:cNvSpPr/>
            <p:nvPr/>
          </p:nvSpPr>
          <p:spPr>
            <a:xfrm rot="19899729">
              <a:off x="10765771" y="2254815"/>
              <a:ext cx="322991" cy="47219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Zvijezda s 4 kraka 21"/>
            <p:cNvSpPr/>
            <p:nvPr/>
          </p:nvSpPr>
          <p:spPr>
            <a:xfrm>
              <a:off x="2245762" y="1974375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Zvijezda s 4 kraka 22"/>
            <p:cNvSpPr/>
            <p:nvPr/>
          </p:nvSpPr>
          <p:spPr>
            <a:xfrm>
              <a:off x="4109189" y="6306294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Zvijezda s 4 kraka 23"/>
            <p:cNvSpPr/>
            <p:nvPr/>
          </p:nvSpPr>
          <p:spPr>
            <a:xfrm rot="1553478">
              <a:off x="10802301" y="6035209"/>
              <a:ext cx="758354" cy="602794"/>
            </a:xfrm>
            <a:prstGeom prst="star4">
              <a:avLst>
                <a:gd name="adj" fmla="val 1507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Zvijezda s 4 kraka 24"/>
            <p:cNvSpPr/>
            <p:nvPr/>
          </p:nvSpPr>
          <p:spPr>
            <a:xfrm rot="20261148">
              <a:off x="1909423" y="666962"/>
              <a:ext cx="548841" cy="452096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0467321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0 L 0.83086 -0.972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36" y="-48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450511" y="3113059"/>
            <a:ext cx="1808768" cy="3455906"/>
            <a:chOff x="4480561" y="757644"/>
            <a:chExt cx="2534194" cy="5160549"/>
          </a:xfrm>
        </p:grpSpPr>
        <p:sp>
          <p:nvSpPr>
            <p:cNvPr id="3" name="Pravokutnik 2"/>
            <p:cNvSpPr/>
            <p:nvPr/>
          </p:nvSpPr>
          <p:spPr>
            <a:xfrm>
              <a:off x="5338337" y="1646819"/>
              <a:ext cx="781950" cy="32760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3" name="Elipsa 12"/>
          <p:cNvSpPr/>
          <p:nvPr/>
        </p:nvSpPr>
        <p:spPr>
          <a:xfrm>
            <a:off x="728420" y="480446"/>
            <a:ext cx="3332136" cy="3099661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4" name="Grupa 23"/>
          <p:cNvGrpSpPr/>
          <p:nvPr/>
        </p:nvGrpSpPr>
        <p:grpSpPr>
          <a:xfrm>
            <a:off x="493015" y="629541"/>
            <a:ext cx="10883233" cy="5897231"/>
            <a:chOff x="493015" y="629541"/>
            <a:chExt cx="10883233" cy="5897231"/>
          </a:xfrm>
        </p:grpSpPr>
        <p:sp>
          <p:nvSpPr>
            <p:cNvPr id="15" name="Zvijezda s 4 kraka 14"/>
            <p:cNvSpPr/>
            <p:nvPr/>
          </p:nvSpPr>
          <p:spPr>
            <a:xfrm rot="18877696">
              <a:off x="3587149" y="4433080"/>
              <a:ext cx="387458" cy="371959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Zvijezda s 4 kraka 15"/>
            <p:cNvSpPr/>
            <p:nvPr/>
          </p:nvSpPr>
          <p:spPr>
            <a:xfrm rot="577965">
              <a:off x="9528101" y="629541"/>
              <a:ext cx="866756" cy="676435"/>
            </a:xfrm>
            <a:prstGeom prst="star4">
              <a:avLst>
                <a:gd name="adj" fmla="val 15867"/>
              </a:avLst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Zvijezda s 4 kraka 16"/>
            <p:cNvSpPr/>
            <p:nvPr/>
          </p:nvSpPr>
          <p:spPr>
            <a:xfrm>
              <a:off x="9080986" y="3674100"/>
              <a:ext cx="793259" cy="67643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Zvijezda s 4 kraka 17"/>
            <p:cNvSpPr/>
            <p:nvPr/>
          </p:nvSpPr>
          <p:spPr>
            <a:xfrm rot="17669648">
              <a:off x="533598" y="5201006"/>
              <a:ext cx="494525" cy="575692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Zvijezda s 4 kraka 18"/>
            <p:cNvSpPr/>
            <p:nvPr/>
          </p:nvSpPr>
          <p:spPr>
            <a:xfrm rot="19899729">
              <a:off x="11053257" y="2876962"/>
              <a:ext cx="322991" cy="472195"/>
            </a:xfrm>
            <a:prstGeom prst="star4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0" name="Zvijezda s 4 kraka 19"/>
            <p:cNvSpPr/>
            <p:nvPr/>
          </p:nvSpPr>
          <p:spPr>
            <a:xfrm>
              <a:off x="1927243" y="5938698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Zvijezda s 4 kraka 20"/>
            <p:cNvSpPr/>
            <p:nvPr/>
          </p:nvSpPr>
          <p:spPr>
            <a:xfrm>
              <a:off x="3888252" y="6195063"/>
              <a:ext cx="322159" cy="266117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2" name="Zvijezda s 4 kraka 21"/>
            <p:cNvSpPr/>
            <p:nvPr/>
          </p:nvSpPr>
          <p:spPr>
            <a:xfrm rot="1553478">
              <a:off x="10581364" y="5923978"/>
              <a:ext cx="758354" cy="602794"/>
            </a:xfrm>
            <a:prstGeom prst="star4">
              <a:avLst>
                <a:gd name="adj" fmla="val 15071"/>
              </a:avLst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3" name="Zvijezda s 4 kraka 22"/>
            <p:cNvSpPr/>
            <p:nvPr/>
          </p:nvSpPr>
          <p:spPr>
            <a:xfrm rot="20261148">
              <a:off x="2120067" y="4005590"/>
              <a:ext cx="548841" cy="452096"/>
            </a:xfrm>
            <a:prstGeom prst="star4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372584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96296E-6 L -0.0039 -1.0199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5" y="-50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50000"/>
              </a:schemeClr>
            </a:gs>
            <a:gs pos="23000">
              <a:schemeClr val="accent1">
                <a:lumMod val="45000"/>
                <a:lumOff val="55000"/>
              </a:schemeClr>
            </a:gs>
            <a:gs pos="59000">
              <a:schemeClr val="accent1">
                <a:lumMod val="60000"/>
                <a:lumOff val="40000"/>
              </a:schemeClr>
            </a:gs>
            <a:gs pos="9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5249034" y="0"/>
            <a:ext cx="1808768" cy="3455906"/>
            <a:chOff x="4480561" y="757644"/>
            <a:chExt cx="2534194" cy="5160549"/>
          </a:xfrm>
        </p:grpSpPr>
        <p:sp>
          <p:nvSpPr>
            <p:cNvPr id="3" name="Pravokutnik 2"/>
            <p:cNvSpPr/>
            <p:nvPr/>
          </p:nvSpPr>
          <p:spPr>
            <a:xfrm>
              <a:off x="5338337" y="1646819"/>
              <a:ext cx="781950" cy="327600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Pravokutnik 3"/>
            <p:cNvSpPr/>
            <p:nvPr/>
          </p:nvSpPr>
          <p:spPr>
            <a:xfrm>
              <a:off x="44805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Pravokutnik 4"/>
            <p:cNvSpPr/>
            <p:nvPr/>
          </p:nvSpPr>
          <p:spPr>
            <a:xfrm>
              <a:off x="6098761" y="3499859"/>
              <a:ext cx="847111" cy="167463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Jednakokračni trokut 5"/>
            <p:cNvSpPr/>
            <p:nvPr/>
          </p:nvSpPr>
          <p:spPr>
            <a:xfrm>
              <a:off x="5304323" y="757644"/>
              <a:ext cx="806928" cy="910584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4493050" y="2713226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8" name="Jednakokračni trokut 7"/>
            <p:cNvSpPr/>
            <p:nvPr/>
          </p:nvSpPr>
          <p:spPr>
            <a:xfrm>
              <a:off x="6111250" y="2714875"/>
              <a:ext cx="834622" cy="784985"/>
            </a:xfrm>
            <a:prstGeom prst="triangl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nak munje 8"/>
            <p:cNvSpPr/>
            <p:nvPr/>
          </p:nvSpPr>
          <p:spPr>
            <a:xfrm rot="1535591">
              <a:off x="4574886" y="5185540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Znak munje 9"/>
            <p:cNvSpPr/>
            <p:nvPr/>
          </p:nvSpPr>
          <p:spPr>
            <a:xfrm rot="1535591">
              <a:off x="5374835" y="4958575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Znak munje 10"/>
            <p:cNvSpPr/>
            <p:nvPr/>
          </p:nvSpPr>
          <p:spPr>
            <a:xfrm rot="1535591">
              <a:off x="6254527" y="5185539"/>
              <a:ext cx="760228" cy="732653"/>
            </a:xfrm>
            <a:prstGeom prst="lightningBol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5392835" y="1835690"/>
              <a:ext cx="629903" cy="633222"/>
            </a:xfrm>
            <a:prstGeom prst="ellipse">
              <a:avLst/>
            </a:prstGeom>
            <a:solidFill>
              <a:srgbClr val="101E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3" name="Sunce 12"/>
          <p:cNvSpPr/>
          <p:nvPr/>
        </p:nvSpPr>
        <p:spPr>
          <a:xfrm>
            <a:off x="400987" y="970102"/>
            <a:ext cx="1901961" cy="1750041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0" name="Grupa 19"/>
          <p:cNvGrpSpPr/>
          <p:nvPr/>
        </p:nvGrpSpPr>
        <p:grpSpPr>
          <a:xfrm>
            <a:off x="1175155" y="1874931"/>
            <a:ext cx="10079815" cy="2255231"/>
            <a:chOff x="1175155" y="1874931"/>
            <a:chExt cx="10079815" cy="2255231"/>
          </a:xfrm>
        </p:grpSpPr>
        <p:sp>
          <p:nvSpPr>
            <p:cNvPr id="15" name="Oblak 14"/>
            <p:cNvSpPr/>
            <p:nvPr/>
          </p:nvSpPr>
          <p:spPr>
            <a:xfrm>
              <a:off x="2302948" y="2436980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Oblak 15"/>
            <p:cNvSpPr/>
            <p:nvPr/>
          </p:nvSpPr>
          <p:spPr>
            <a:xfrm>
              <a:off x="1175155" y="3215762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Oblak 16"/>
            <p:cNvSpPr/>
            <p:nvPr/>
          </p:nvSpPr>
          <p:spPr>
            <a:xfrm>
              <a:off x="7634673" y="3056137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8" name="Oblak 17"/>
            <p:cNvSpPr/>
            <p:nvPr/>
          </p:nvSpPr>
          <p:spPr>
            <a:xfrm>
              <a:off x="9499474" y="3215762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Oblak 18"/>
            <p:cNvSpPr/>
            <p:nvPr/>
          </p:nvSpPr>
          <p:spPr>
            <a:xfrm>
              <a:off x="8746269" y="1874931"/>
              <a:ext cx="1755496" cy="914400"/>
            </a:xfrm>
            <a:prstGeom prst="cloud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2986019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0086 0.46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0" y="2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</Words>
  <Application>Microsoft Office PowerPoint</Application>
  <PresentationFormat>Široki zaslon</PresentationFormat>
  <Paragraphs>2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Tema sustava Office</vt:lpstr>
      <vt:lpstr>SUNČEV SUSTAV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inf4</dc:creator>
  <cp:lastModifiedBy>inf4</cp:lastModifiedBy>
  <cp:revision>13</cp:revision>
  <dcterms:created xsi:type="dcterms:W3CDTF">2017-09-12T09:16:20Z</dcterms:created>
  <dcterms:modified xsi:type="dcterms:W3CDTF">2017-09-26T09:23:14Z</dcterms:modified>
</cp:coreProperties>
</file>