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171"/>
    <a:srgbClr val="151547"/>
    <a:srgbClr val="060119"/>
    <a:srgbClr val="135531"/>
    <a:srgbClr val="BE6128"/>
    <a:srgbClr val="0A0C3C"/>
    <a:srgbClr val="C4E402"/>
    <a:srgbClr val="C538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8891E-112B-4233-99E9-387D9804E96B}" type="datetimeFigureOut">
              <a:rPr lang="hr-HR" smtClean="0"/>
              <a:t>5.10.2017.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34110-34FD-4A5E-A9DF-CEE87EDFAA9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22849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027DB-73FB-4A82-833C-18F89D32A65D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921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9870C-F6C5-4BFF-B5F3-183E0C786806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2497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3E656-1BC8-41E1-A77F-5886F24872E5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95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39D58-717A-4CCD-A96A-36530CE53DB4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7379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6A0E-3657-40F5-8E1F-7D123186CACE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941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9AC3-E7D1-4C2E-828F-8E48992008B0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05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C21AB-8E8F-498B-92E5-74D528150A1D}" type="datetime1">
              <a:rPr lang="hr-HR" smtClean="0"/>
              <a:t>5.10.2017.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36014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6C66-ED4D-464B-9A93-15CD38704BD8}" type="datetime1">
              <a:rPr lang="hr-HR" smtClean="0"/>
              <a:t>5.10.2017.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094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30C89-633A-4676-9D39-EB57645236B8}" type="datetime1">
              <a:rPr lang="hr-HR" smtClean="0"/>
              <a:t>5.10.2017.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5388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A2A1-7502-46E9-BE36-7220A9D277E1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1554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8C00F-1F4A-4FBC-ADA2-813CFADCE4DE}" type="datetime1">
              <a:rPr lang="hr-HR" smtClean="0"/>
              <a:t>5.10.2017.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15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E7BDC-B85C-45EC-8256-FE91A54CA02B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 smtClean="0"/>
              <a:t>KATOLIČKA OSNOVNA ŠKOLA, ŠIBENIK </a:t>
            </a: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EE1CB-273A-46F2-B636-668C6AD14F0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46153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A0C3C"/>
            </a:gs>
            <a:gs pos="0">
              <a:srgbClr val="060119"/>
            </a:gs>
            <a:gs pos="20000">
              <a:srgbClr val="212171"/>
            </a:gs>
            <a:gs pos="32000">
              <a:srgbClr val="060119"/>
            </a:gs>
            <a:gs pos="42000">
              <a:srgbClr val="0A0C3C"/>
            </a:gs>
            <a:gs pos="96000">
              <a:srgbClr val="060119"/>
            </a:gs>
            <a:gs pos="86000">
              <a:srgbClr val="212171"/>
            </a:gs>
            <a:gs pos="75000">
              <a:srgbClr val="141145"/>
            </a:gs>
            <a:gs pos="64000">
              <a:srgbClr val="060119"/>
            </a:gs>
            <a:gs pos="53000">
              <a:srgbClr val="21217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>
            <a:noAutofit/>
          </a:bodyPr>
          <a:lstStyle/>
          <a:p>
            <a:r>
              <a:rPr lang="hr-HR" sz="13800" dirty="0" smtClean="0">
                <a:latin typeface="Haettenschweiler" panose="020B0706040902060204" pitchFamily="34" charset="0"/>
              </a:rPr>
              <a:t>SUNČEV SUSTAV </a:t>
            </a:r>
            <a:endParaRPr lang="hr-HR" sz="13800" dirty="0">
              <a:latin typeface="Haettenschweiler" panose="020B070604090206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4800" dirty="0" smtClean="0">
                <a:latin typeface="Haettenschweiler" panose="020B0706040902060204" pitchFamily="34" charset="0"/>
              </a:rPr>
              <a:t>Tona </a:t>
            </a:r>
            <a:r>
              <a:rPr lang="hr-HR" sz="4800" dirty="0" err="1" smtClean="0">
                <a:latin typeface="Haettenschweiler" panose="020B0706040902060204" pitchFamily="34" charset="0"/>
              </a:rPr>
              <a:t>Pražen</a:t>
            </a:r>
            <a:r>
              <a:rPr lang="hr-HR" sz="4800" dirty="0" smtClean="0">
                <a:latin typeface="Haettenschweiler" panose="020B0706040902060204" pitchFamily="34" charset="0"/>
              </a:rPr>
              <a:t> 7.a</a:t>
            </a:r>
            <a:endParaRPr lang="hr-HR" sz="4800" dirty="0">
              <a:latin typeface="Haettenschweiler" panose="020B0706040902060204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83CD-1AC3-4C0B-B40A-8CCC0C6B1065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3621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">
              <a:srgbClr val="0A0C3C"/>
            </a:gs>
            <a:gs pos="0">
              <a:srgbClr val="060119"/>
            </a:gs>
            <a:gs pos="20000">
              <a:srgbClr val="212171"/>
            </a:gs>
            <a:gs pos="32000">
              <a:srgbClr val="060119"/>
            </a:gs>
            <a:gs pos="42000">
              <a:srgbClr val="0A0C3C"/>
            </a:gs>
            <a:gs pos="96000">
              <a:srgbClr val="060119"/>
            </a:gs>
            <a:gs pos="86000">
              <a:srgbClr val="212171"/>
            </a:gs>
            <a:gs pos="75000">
              <a:srgbClr val="141145"/>
            </a:gs>
            <a:gs pos="64000">
              <a:srgbClr val="060119"/>
            </a:gs>
            <a:gs pos="53000">
              <a:srgbClr val="21217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85994" y="2129753"/>
            <a:ext cx="9144000" cy="2387600"/>
          </a:xfrm>
        </p:spPr>
        <p:txBody>
          <a:bodyPr>
            <a:noAutofit/>
          </a:bodyPr>
          <a:lstStyle/>
          <a:p>
            <a:r>
              <a:rPr lang="hr-HR" sz="19900" dirty="0" smtClean="0">
                <a:latin typeface="Haettenschweiler" panose="020B0706040902060204" pitchFamily="34" charset="0"/>
              </a:rPr>
              <a:t>KRAJ</a:t>
            </a:r>
            <a:endParaRPr lang="hr-HR" sz="19900" dirty="0">
              <a:latin typeface="Haettenschweiler" panose="020B0706040902060204" pitchFamily="34" charset="0"/>
            </a:endParaRP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9011B-140F-4648-A05E-423C180EF036}" type="datetime1">
              <a:rPr lang="hr-HR" smtClean="0"/>
              <a:t>5.10.2017.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59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rgbClr val="135531"/>
            </a:gs>
            <a:gs pos="62000">
              <a:schemeClr val="accent6">
                <a:lumMod val="60000"/>
                <a:lumOff val="40000"/>
              </a:schemeClr>
            </a:gs>
            <a:gs pos="90865">
              <a:srgbClr val="135531"/>
            </a:gs>
            <a:gs pos="67000">
              <a:srgbClr val="00B05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nce 8"/>
          <p:cNvSpPr/>
          <p:nvPr/>
        </p:nvSpPr>
        <p:spPr>
          <a:xfrm>
            <a:off x="10104895" y="139485"/>
            <a:ext cx="1952787" cy="1658319"/>
          </a:xfrm>
          <a:prstGeom prst="sun">
            <a:avLst/>
          </a:prstGeom>
          <a:gradFill>
            <a:gsLst>
              <a:gs pos="85000">
                <a:srgbClr val="FFC000"/>
              </a:gs>
              <a:gs pos="25000">
                <a:srgbClr val="FFC000"/>
              </a:gs>
              <a:gs pos="58000">
                <a:srgbClr val="FFFF00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Oblak 9"/>
          <p:cNvSpPr/>
          <p:nvPr/>
        </p:nvSpPr>
        <p:spPr>
          <a:xfrm>
            <a:off x="154982" y="139485"/>
            <a:ext cx="2076773" cy="1325105"/>
          </a:xfrm>
          <a:prstGeom prst="cloud">
            <a:avLst/>
          </a:prstGeom>
          <a:gradFill>
            <a:gsLst>
              <a:gs pos="52000">
                <a:schemeClr val="accent6">
                  <a:lumMod val="40000"/>
                  <a:lumOff val="60000"/>
                </a:schemeClr>
              </a:gs>
              <a:gs pos="21000">
                <a:schemeClr val="accent6">
                  <a:lumMod val="60000"/>
                  <a:lumOff val="40000"/>
                </a:schemeClr>
              </a:gs>
              <a:gs pos="84000">
                <a:schemeClr val="accent6">
                  <a:lumMod val="75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Oblak 10"/>
          <p:cNvSpPr/>
          <p:nvPr/>
        </p:nvSpPr>
        <p:spPr>
          <a:xfrm>
            <a:off x="1503335" y="402957"/>
            <a:ext cx="2293749" cy="1394847"/>
          </a:xfrm>
          <a:prstGeom prst="cloud">
            <a:avLst/>
          </a:prstGeom>
          <a:gradFill>
            <a:gsLst>
              <a:gs pos="52000">
                <a:schemeClr val="accent6">
                  <a:lumMod val="40000"/>
                  <a:lumOff val="60000"/>
                </a:schemeClr>
              </a:gs>
              <a:gs pos="21000">
                <a:schemeClr val="accent6">
                  <a:lumMod val="60000"/>
                  <a:lumOff val="40000"/>
                </a:schemeClr>
              </a:gs>
              <a:gs pos="84000">
                <a:schemeClr val="accent6">
                  <a:lumMod val="75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Oblak 11"/>
          <p:cNvSpPr/>
          <p:nvPr/>
        </p:nvSpPr>
        <p:spPr>
          <a:xfrm>
            <a:off x="3447266" y="139485"/>
            <a:ext cx="2214929" cy="1503335"/>
          </a:xfrm>
          <a:prstGeom prst="cloud">
            <a:avLst/>
          </a:prstGeom>
          <a:gradFill>
            <a:gsLst>
              <a:gs pos="52000">
                <a:schemeClr val="accent6">
                  <a:lumMod val="40000"/>
                  <a:lumOff val="60000"/>
                </a:schemeClr>
              </a:gs>
              <a:gs pos="21000">
                <a:schemeClr val="accent6">
                  <a:lumMod val="60000"/>
                  <a:lumOff val="40000"/>
                </a:schemeClr>
              </a:gs>
              <a:gs pos="84000">
                <a:schemeClr val="accent6">
                  <a:lumMod val="75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Oblak 12"/>
          <p:cNvSpPr/>
          <p:nvPr/>
        </p:nvSpPr>
        <p:spPr>
          <a:xfrm>
            <a:off x="743919" y="1241413"/>
            <a:ext cx="1227687" cy="881854"/>
          </a:xfrm>
          <a:prstGeom prst="cloud">
            <a:avLst/>
          </a:prstGeom>
          <a:gradFill>
            <a:gsLst>
              <a:gs pos="52000">
                <a:schemeClr val="accent6">
                  <a:lumMod val="40000"/>
                  <a:lumOff val="60000"/>
                </a:schemeClr>
              </a:gs>
              <a:gs pos="21000">
                <a:schemeClr val="accent6">
                  <a:lumMod val="60000"/>
                  <a:lumOff val="40000"/>
                </a:schemeClr>
              </a:gs>
              <a:gs pos="84000">
                <a:schemeClr val="accent6">
                  <a:lumMod val="75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Oblak 13"/>
          <p:cNvSpPr/>
          <p:nvPr/>
        </p:nvSpPr>
        <p:spPr>
          <a:xfrm>
            <a:off x="3093571" y="1248390"/>
            <a:ext cx="1227687" cy="881854"/>
          </a:xfrm>
          <a:prstGeom prst="cloud">
            <a:avLst/>
          </a:prstGeom>
          <a:gradFill>
            <a:gsLst>
              <a:gs pos="52000">
                <a:schemeClr val="accent6">
                  <a:lumMod val="40000"/>
                  <a:lumOff val="60000"/>
                </a:schemeClr>
              </a:gs>
              <a:gs pos="21000">
                <a:schemeClr val="accent6">
                  <a:lumMod val="60000"/>
                  <a:lumOff val="40000"/>
                </a:schemeClr>
              </a:gs>
              <a:gs pos="84000">
                <a:schemeClr val="accent6">
                  <a:lumMod val="75000"/>
                </a:schemeClr>
              </a:gs>
            </a:gsLst>
            <a:lin ang="5400000" scaled="1"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22" name="Grupa 21"/>
          <p:cNvGrpSpPr/>
          <p:nvPr/>
        </p:nvGrpSpPr>
        <p:grpSpPr>
          <a:xfrm>
            <a:off x="4862413" y="2664823"/>
            <a:ext cx="2119130" cy="3731009"/>
            <a:chOff x="4862413" y="2664823"/>
            <a:chExt cx="2119130" cy="3731009"/>
          </a:xfrm>
        </p:grpSpPr>
        <p:grpSp>
          <p:nvGrpSpPr>
            <p:cNvPr id="20" name="Grupa 19"/>
            <p:cNvGrpSpPr/>
            <p:nvPr/>
          </p:nvGrpSpPr>
          <p:grpSpPr>
            <a:xfrm>
              <a:off x="4995990" y="2664823"/>
              <a:ext cx="1985553" cy="2787480"/>
              <a:chOff x="5074367" y="2586446"/>
              <a:chExt cx="1985553" cy="2787480"/>
            </a:xfrm>
          </p:grpSpPr>
          <p:sp>
            <p:nvSpPr>
              <p:cNvPr id="2" name="Pravokutnik 1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" name="Pravokutnik 2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Pravokutnik 3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Jednakokračni trokut 6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Jednakokračni trokut 7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5" name="Jednakokračni trokut 4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Jednakokračni trokut 5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Jednakokračni trokut 15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Elipsa 17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Elipsa 18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5" name="Znak munje 14"/>
            <p:cNvSpPr/>
            <p:nvPr/>
          </p:nvSpPr>
          <p:spPr>
            <a:xfrm rot="2412905">
              <a:off x="486241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1" name="Znak munje 20"/>
            <p:cNvSpPr/>
            <p:nvPr/>
          </p:nvSpPr>
          <p:spPr>
            <a:xfrm rot="2412905">
              <a:off x="625643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3" name="Rezervirano mjesto datuma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65D4-2B5F-4F0D-B9C1-6B2B1D215AD2}" type="datetime1">
              <a:rPr lang="hr-HR" smtClean="0"/>
              <a:t>5.10.2017.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453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85185E-6 L 0.00781 -0.96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1" y="-481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4000">
              <a:schemeClr val="accent6">
                <a:lumMod val="60000"/>
                <a:lumOff val="40000"/>
              </a:schemeClr>
            </a:gs>
            <a:gs pos="86000">
              <a:srgbClr val="00B0F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3504429" y="1432544"/>
            <a:ext cx="3819455" cy="4417199"/>
            <a:chOff x="2047588" y="1634022"/>
            <a:chExt cx="3819455" cy="4417199"/>
          </a:xfrm>
        </p:grpSpPr>
        <p:grpSp>
          <p:nvGrpSpPr>
            <p:cNvPr id="4" name="Grupa 3"/>
            <p:cNvGrpSpPr/>
            <p:nvPr/>
          </p:nvGrpSpPr>
          <p:grpSpPr>
            <a:xfrm rot="2581165">
              <a:off x="3524195" y="1634022"/>
              <a:ext cx="2342848" cy="3604802"/>
              <a:chOff x="5074367" y="2586446"/>
              <a:chExt cx="1985553" cy="2787480"/>
            </a:xfrm>
          </p:grpSpPr>
          <p:sp>
            <p:nvSpPr>
              <p:cNvPr id="7" name="Pravokutnik 6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avokutnik 7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Pravokutnik 8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Jednakokračni trokut 9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Jednakokračni trokut 10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Jednakokračni trokut 11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Jednakokračni trokut 13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Znak munje 4"/>
            <p:cNvSpPr/>
            <p:nvPr/>
          </p:nvSpPr>
          <p:spPr>
            <a:xfrm rot="4455240">
              <a:off x="2148327" y="4043326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nak munje 5"/>
            <p:cNvSpPr/>
            <p:nvPr/>
          </p:nvSpPr>
          <p:spPr>
            <a:xfrm rot="4455240">
              <a:off x="3396816" y="5222061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8" name="Oblak 17"/>
          <p:cNvSpPr/>
          <p:nvPr/>
        </p:nvSpPr>
        <p:spPr>
          <a:xfrm>
            <a:off x="6078131" y="3654877"/>
            <a:ext cx="2686918" cy="178966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72756" y="4026482"/>
            <a:ext cx="3566384" cy="278338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7487741" y="3785576"/>
            <a:ext cx="4704259" cy="251723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4457248" y="4781684"/>
            <a:ext cx="3958332" cy="202818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2346443" y="3182381"/>
            <a:ext cx="3783192" cy="365286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250086" y="2682383"/>
            <a:ext cx="3010583" cy="294122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Oblak 25"/>
          <p:cNvSpPr/>
          <p:nvPr/>
        </p:nvSpPr>
        <p:spPr>
          <a:xfrm>
            <a:off x="7487741" y="5623604"/>
            <a:ext cx="4704259" cy="1629604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5745216" y="2900220"/>
            <a:ext cx="3503779" cy="180146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Oblak 28"/>
          <p:cNvSpPr/>
          <p:nvPr/>
        </p:nvSpPr>
        <p:spPr>
          <a:xfrm>
            <a:off x="8864890" y="2878707"/>
            <a:ext cx="3327110" cy="169227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7A5F2-9729-4036-928E-3DDA63D5D7D3}" type="datetime1">
              <a:rPr lang="hr-HR" smtClean="0"/>
              <a:t>5.10.2017.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305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2.96296E-6 L 0.75716 -0.7930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2" y="-3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6000">
              <a:srgbClr val="212171"/>
            </a:gs>
            <a:gs pos="52000">
              <a:srgbClr val="0A0C3C"/>
            </a:gs>
            <a:gs pos="94000">
              <a:srgbClr val="0A0C3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a 7"/>
          <p:cNvGrpSpPr/>
          <p:nvPr/>
        </p:nvGrpSpPr>
        <p:grpSpPr>
          <a:xfrm>
            <a:off x="0" y="0"/>
            <a:ext cx="4184542" cy="4169044"/>
            <a:chOff x="-54244" y="0"/>
            <a:chExt cx="4184542" cy="4169044"/>
          </a:xfrm>
        </p:grpSpPr>
        <p:sp>
          <p:nvSpPr>
            <p:cNvPr id="2" name="Elipsa 1"/>
            <p:cNvSpPr/>
            <p:nvPr/>
          </p:nvSpPr>
          <p:spPr>
            <a:xfrm>
              <a:off x="-54244" y="0"/>
              <a:ext cx="4184542" cy="4169044"/>
            </a:xfrm>
            <a:prstGeom prst="ellipse">
              <a:avLst/>
            </a:prstGeom>
            <a:gradFill>
              <a:gsLst>
                <a:gs pos="15000">
                  <a:schemeClr val="tx1">
                    <a:lumMod val="85000"/>
                  </a:schemeClr>
                </a:gs>
                <a:gs pos="49000">
                  <a:schemeClr val="tx1">
                    <a:lumMod val="65000"/>
                  </a:schemeClr>
                </a:gs>
                <a:gs pos="87000">
                  <a:schemeClr val="tx1">
                    <a:lumMod val="50000"/>
                  </a:schemeClr>
                </a:gs>
              </a:gsLst>
              <a:lin ang="5400000" scaled="1"/>
            </a:gradFill>
            <a:ln>
              <a:solidFill>
                <a:schemeClr val="tx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3" name="Elipsa 2"/>
            <p:cNvSpPr/>
            <p:nvPr/>
          </p:nvSpPr>
          <p:spPr>
            <a:xfrm>
              <a:off x="1177872" y="290592"/>
              <a:ext cx="1115878" cy="743919"/>
            </a:xfrm>
            <a:prstGeom prst="ellips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4" name="Elipsa 3"/>
            <p:cNvSpPr/>
            <p:nvPr/>
          </p:nvSpPr>
          <p:spPr>
            <a:xfrm>
              <a:off x="278969" y="1712562"/>
              <a:ext cx="1084882" cy="743919"/>
            </a:xfrm>
            <a:prstGeom prst="ellips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Elipsa 4"/>
            <p:cNvSpPr/>
            <p:nvPr/>
          </p:nvSpPr>
          <p:spPr>
            <a:xfrm>
              <a:off x="2619213" y="1712562"/>
              <a:ext cx="1208868" cy="743919"/>
            </a:xfrm>
            <a:prstGeom prst="ellips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Elipsa 5"/>
            <p:cNvSpPr/>
            <p:nvPr/>
          </p:nvSpPr>
          <p:spPr>
            <a:xfrm>
              <a:off x="1239865" y="2812941"/>
              <a:ext cx="1596325" cy="836909"/>
            </a:xfrm>
            <a:prstGeom prst="ellipse">
              <a:avLst/>
            </a:prstGeom>
            <a:ln>
              <a:solidFill>
                <a:schemeClr val="tx1">
                  <a:lumMod val="50000"/>
                </a:schemeClr>
              </a:solidFill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9" name="Grupa 8"/>
          <p:cNvGrpSpPr/>
          <p:nvPr/>
        </p:nvGrpSpPr>
        <p:grpSpPr>
          <a:xfrm rot="2368728">
            <a:off x="4222236" y="3061009"/>
            <a:ext cx="2119130" cy="3731009"/>
            <a:chOff x="4862413" y="2664823"/>
            <a:chExt cx="2119130" cy="3731009"/>
          </a:xfrm>
        </p:grpSpPr>
        <p:grpSp>
          <p:nvGrpSpPr>
            <p:cNvPr id="10" name="Grupa 9"/>
            <p:cNvGrpSpPr/>
            <p:nvPr/>
          </p:nvGrpSpPr>
          <p:grpSpPr>
            <a:xfrm>
              <a:off x="4995990" y="2664823"/>
              <a:ext cx="1985553" cy="2787480"/>
              <a:chOff x="5074367" y="2586446"/>
              <a:chExt cx="1985553" cy="2787480"/>
            </a:xfrm>
          </p:grpSpPr>
          <p:sp>
            <p:nvSpPr>
              <p:cNvPr id="13" name="Pravokutnik 12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Pravokutnik 13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Pravokutnik 14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Jednakokračni trokut 15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Jednakokračni trokut 16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8" name="Jednakokračni trokut 17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9" name="Jednakokračni trokut 18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Jednakokračni trokut 19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Elipsa 20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Elipsa 21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Elipsa 22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1" name="Znak munje 10"/>
            <p:cNvSpPr/>
            <p:nvPr/>
          </p:nvSpPr>
          <p:spPr>
            <a:xfrm rot="2412905">
              <a:off x="486241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2" name="Znak munje 11"/>
            <p:cNvSpPr/>
            <p:nvPr/>
          </p:nvSpPr>
          <p:spPr>
            <a:xfrm rot="2412905">
              <a:off x="625643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1D063-6F78-4CC7-810C-5DF98F63BD45}" type="datetime1">
              <a:rPr lang="hr-HR" smtClean="0"/>
              <a:t>5.10.2017.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2694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2.96296E-6 L 0.67904 -0.8629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45" y="-43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0000">
              <a:srgbClr val="C4E402"/>
            </a:gs>
            <a:gs pos="18000">
              <a:srgbClr val="C53811"/>
            </a:gs>
            <a:gs pos="42000">
              <a:srgbClr val="BE6128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ipsa 2"/>
          <p:cNvSpPr/>
          <p:nvPr/>
        </p:nvSpPr>
        <p:spPr>
          <a:xfrm>
            <a:off x="7730623" y="2641753"/>
            <a:ext cx="3884908" cy="3510366"/>
          </a:xfrm>
          <a:prstGeom prst="ellipse">
            <a:avLst/>
          </a:prstGeom>
          <a:gradFill flip="none" rotWithShape="1">
            <a:gsLst>
              <a:gs pos="10000">
                <a:srgbClr val="C53811"/>
              </a:gs>
              <a:gs pos="58000">
                <a:srgbClr val="BE6128"/>
              </a:gs>
              <a:gs pos="100000">
                <a:srgbClr val="C4E402"/>
              </a:gs>
            </a:gsLst>
            <a:lin ang="5400000" scaled="1"/>
            <a:tileRect/>
          </a:gradFill>
          <a:ln>
            <a:solidFill>
              <a:srgbClr val="BE6128"/>
            </a:solidFill>
          </a:ln>
          <a:effectLst>
            <a:glow rad="1905000">
              <a:srgbClr val="FF0000">
                <a:alpha val="68000"/>
              </a:srgbClr>
            </a:glow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pSp>
        <p:nvGrpSpPr>
          <p:cNvPr id="18" name="Grupa 17"/>
          <p:cNvGrpSpPr/>
          <p:nvPr/>
        </p:nvGrpSpPr>
        <p:grpSpPr>
          <a:xfrm>
            <a:off x="2047588" y="1634022"/>
            <a:ext cx="3819455" cy="4417199"/>
            <a:chOff x="2047588" y="1634022"/>
            <a:chExt cx="3819455" cy="4417199"/>
          </a:xfrm>
        </p:grpSpPr>
        <p:grpSp>
          <p:nvGrpSpPr>
            <p:cNvPr id="4" name="Grupa 3"/>
            <p:cNvGrpSpPr/>
            <p:nvPr/>
          </p:nvGrpSpPr>
          <p:grpSpPr>
            <a:xfrm rot="2581165">
              <a:off x="3524195" y="1634022"/>
              <a:ext cx="2342848" cy="3604802"/>
              <a:chOff x="5074367" y="2586446"/>
              <a:chExt cx="1985553" cy="2787480"/>
            </a:xfrm>
          </p:grpSpPr>
          <p:sp>
            <p:nvSpPr>
              <p:cNvPr id="5" name="Pravokutnik 4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6" name="Pravokutnik 5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Pravokutnik 6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Jednakokračni trokut 7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Jednakokračni trokut 8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Jednakokračni trokut 9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Jednakokračni trokut 10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Jednakokračni trokut 11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Elipsa 12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16" name="Znak munje 15"/>
            <p:cNvSpPr/>
            <p:nvPr/>
          </p:nvSpPr>
          <p:spPr>
            <a:xfrm rot="4455240">
              <a:off x="2148327" y="4043326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17" name="Znak munje 16"/>
            <p:cNvSpPr/>
            <p:nvPr/>
          </p:nvSpPr>
          <p:spPr>
            <a:xfrm rot="4455240">
              <a:off x="3396816" y="5222061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F8022-B198-4111-9CD3-948BDC4C6DE3}" type="datetime1">
              <a:rPr lang="hr-HR" smtClean="0"/>
              <a:t>5.10.2017.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0087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4.81481E-6 L 0.75716 -0.79306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852" y="-39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7000">
              <a:srgbClr val="212171"/>
            </a:gs>
            <a:gs pos="33000">
              <a:srgbClr val="060119"/>
            </a:gs>
            <a:gs pos="62000">
              <a:srgbClr val="1515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rupa 62"/>
          <p:cNvGrpSpPr/>
          <p:nvPr/>
        </p:nvGrpSpPr>
        <p:grpSpPr>
          <a:xfrm>
            <a:off x="2542922" y="191450"/>
            <a:ext cx="7165325" cy="6741763"/>
            <a:chOff x="2542922" y="191450"/>
            <a:chExt cx="7165325" cy="6741763"/>
          </a:xfrm>
        </p:grpSpPr>
        <p:sp>
          <p:nvSpPr>
            <p:cNvPr id="2" name="Elipsa 1"/>
            <p:cNvSpPr/>
            <p:nvPr/>
          </p:nvSpPr>
          <p:spPr>
            <a:xfrm>
              <a:off x="2542922" y="191450"/>
              <a:ext cx="7082725" cy="6741763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62" name="Grupa 61"/>
            <p:cNvGrpSpPr/>
            <p:nvPr/>
          </p:nvGrpSpPr>
          <p:grpSpPr>
            <a:xfrm rot="253081">
              <a:off x="2551040" y="418348"/>
              <a:ext cx="7157207" cy="6287965"/>
              <a:chOff x="2428591" y="128776"/>
              <a:chExt cx="7157207" cy="6287965"/>
            </a:xfrm>
          </p:grpSpPr>
          <p:grpSp>
            <p:nvGrpSpPr>
              <p:cNvPr id="7" name="Grupa 6"/>
              <p:cNvGrpSpPr/>
              <p:nvPr/>
            </p:nvGrpSpPr>
            <p:grpSpPr>
              <a:xfrm>
                <a:off x="5356495" y="128776"/>
                <a:ext cx="4229303" cy="6287965"/>
                <a:chOff x="5356495" y="128776"/>
                <a:chExt cx="4229303" cy="6287965"/>
              </a:xfrm>
            </p:grpSpPr>
            <p:grpSp>
              <p:nvGrpSpPr>
                <p:cNvPr id="5" name="Grupa 4"/>
                <p:cNvGrpSpPr/>
                <p:nvPr/>
              </p:nvGrpSpPr>
              <p:grpSpPr>
                <a:xfrm>
                  <a:off x="5356495" y="128776"/>
                  <a:ext cx="4229303" cy="6287965"/>
                  <a:chOff x="5356495" y="128776"/>
                  <a:chExt cx="4229303" cy="6287965"/>
                </a:xfrm>
              </p:grpSpPr>
              <p:sp>
                <p:nvSpPr>
                  <p:cNvPr id="3" name="Prostoručno 2"/>
                  <p:cNvSpPr/>
                  <p:nvPr/>
                </p:nvSpPr>
                <p:spPr>
                  <a:xfrm>
                    <a:off x="5356495" y="170481"/>
                    <a:ext cx="4210481" cy="6246260"/>
                  </a:xfrm>
                  <a:custGeom>
                    <a:avLst/>
                    <a:gdLst>
                      <a:gd name="connsiteX0" fmla="*/ 1586746 w 4210481"/>
                      <a:gd name="connsiteY0" fmla="*/ 0 h 6246260"/>
                      <a:gd name="connsiteX1" fmla="*/ 486366 w 4210481"/>
                      <a:gd name="connsiteY1" fmla="*/ 836909 h 6246260"/>
                      <a:gd name="connsiteX2" fmla="*/ 858325 w 4210481"/>
                      <a:gd name="connsiteY2" fmla="*/ 1425844 h 6246260"/>
                      <a:gd name="connsiteX3" fmla="*/ 1850217 w 4210481"/>
                      <a:gd name="connsiteY3" fmla="*/ 1425844 h 6246260"/>
                      <a:gd name="connsiteX4" fmla="*/ 2764617 w 4210481"/>
                      <a:gd name="connsiteY4" fmla="*/ 1038387 h 6246260"/>
                      <a:gd name="connsiteX5" fmla="*/ 3090081 w 4210481"/>
                      <a:gd name="connsiteY5" fmla="*/ 1487838 h 6246260"/>
                      <a:gd name="connsiteX6" fmla="*/ 1323274 w 4210481"/>
                      <a:gd name="connsiteY6" fmla="*/ 2076773 h 6246260"/>
                      <a:gd name="connsiteX7" fmla="*/ 284888 w 4210481"/>
                      <a:gd name="connsiteY7" fmla="*/ 1983783 h 6246260"/>
                      <a:gd name="connsiteX8" fmla="*/ 5919 w 4210481"/>
                      <a:gd name="connsiteY8" fmla="*/ 2867187 h 6246260"/>
                      <a:gd name="connsiteX9" fmla="*/ 470868 w 4210481"/>
                      <a:gd name="connsiteY9" fmla="*/ 3595607 h 6246260"/>
                      <a:gd name="connsiteX10" fmla="*/ 1075302 w 4210481"/>
                      <a:gd name="connsiteY10" fmla="*/ 5284922 h 6246260"/>
                      <a:gd name="connsiteX11" fmla="*/ 1462759 w 4210481"/>
                      <a:gd name="connsiteY11" fmla="*/ 6245817 h 6246260"/>
                      <a:gd name="connsiteX12" fmla="*/ 2315166 w 4210481"/>
                      <a:gd name="connsiteY12" fmla="*/ 5377912 h 6246260"/>
                      <a:gd name="connsiteX13" fmla="*/ 3183071 w 4210481"/>
                      <a:gd name="connsiteY13" fmla="*/ 3301139 h 6246260"/>
                      <a:gd name="connsiteX14" fmla="*/ 3307058 w 4210481"/>
                      <a:gd name="connsiteY14" fmla="*/ 2107770 h 6246260"/>
                      <a:gd name="connsiteX15" fmla="*/ 3539532 w 4210481"/>
                      <a:gd name="connsiteY15" fmla="*/ 2386739 h 6246260"/>
                      <a:gd name="connsiteX16" fmla="*/ 3756508 w 4210481"/>
                      <a:gd name="connsiteY16" fmla="*/ 3223648 h 6246260"/>
                      <a:gd name="connsiteX17" fmla="*/ 4174963 w 4210481"/>
                      <a:gd name="connsiteY17" fmla="*/ 3192651 h 6246260"/>
                      <a:gd name="connsiteX18" fmla="*/ 4159464 w 4210481"/>
                      <a:gd name="connsiteY18" fmla="*/ 3208150 h 62462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4210481" h="6246260">
                        <a:moveTo>
                          <a:pt x="1586746" y="0"/>
                        </a:moveTo>
                        <a:cubicBezTo>
                          <a:pt x="1097257" y="299634"/>
                          <a:pt x="607769" y="599268"/>
                          <a:pt x="486366" y="836909"/>
                        </a:cubicBezTo>
                        <a:cubicBezTo>
                          <a:pt x="364962" y="1074550"/>
                          <a:pt x="631016" y="1327688"/>
                          <a:pt x="858325" y="1425844"/>
                        </a:cubicBezTo>
                        <a:cubicBezTo>
                          <a:pt x="1085633" y="1524000"/>
                          <a:pt x="1532502" y="1490420"/>
                          <a:pt x="1850217" y="1425844"/>
                        </a:cubicBezTo>
                        <a:cubicBezTo>
                          <a:pt x="2167932" y="1361268"/>
                          <a:pt x="2557973" y="1028055"/>
                          <a:pt x="2764617" y="1038387"/>
                        </a:cubicBezTo>
                        <a:cubicBezTo>
                          <a:pt x="2971261" y="1048719"/>
                          <a:pt x="3330305" y="1314774"/>
                          <a:pt x="3090081" y="1487838"/>
                        </a:cubicBezTo>
                        <a:cubicBezTo>
                          <a:pt x="2849857" y="1660902"/>
                          <a:pt x="1790806" y="1994115"/>
                          <a:pt x="1323274" y="2076773"/>
                        </a:cubicBezTo>
                        <a:cubicBezTo>
                          <a:pt x="855742" y="2159431"/>
                          <a:pt x="504447" y="1852047"/>
                          <a:pt x="284888" y="1983783"/>
                        </a:cubicBezTo>
                        <a:cubicBezTo>
                          <a:pt x="65329" y="2115519"/>
                          <a:pt x="-25078" y="2598550"/>
                          <a:pt x="5919" y="2867187"/>
                        </a:cubicBezTo>
                        <a:cubicBezTo>
                          <a:pt x="36916" y="3135824"/>
                          <a:pt x="292637" y="3192651"/>
                          <a:pt x="470868" y="3595607"/>
                        </a:cubicBezTo>
                        <a:cubicBezTo>
                          <a:pt x="649099" y="3998563"/>
                          <a:pt x="909987" y="4843220"/>
                          <a:pt x="1075302" y="5284922"/>
                        </a:cubicBezTo>
                        <a:cubicBezTo>
                          <a:pt x="1240617" y="5726624"/>
                          <a:pt x="1256115" y="6230319"/>
                          <a:pt x="1462759" y="6245817"/>
                        </a:cubicBezTo>
                        <a:cubicBezTo>
                          <a:pt x="1669403" y="6261315"/>
                          <a:pt x="2028447" y="5868692"/>
                          <a:pt x="2315166" y="5377912"/>
                        </a:cubicBezTo>
                        <a:cubicBezTo>
                          <a:pt x="2601885" y="4887132"/>
                          <a:pt x="3017756" y="3846163"/>
                          <a:pt x="3183071" y="3301139"/>
                        </a:cubicBezTo>
                        <a:cubicBezTo>
                          <a:pt x="3348386" y="2756115"/>
                          <a:pt x="3247648" y="2260170"/>
                          <a:pt x="3307058" y="2107770"/>
                        </a:cubicBezTo>
                        <a:cubicBezTo>
                          <a:pt x="3366468" y="1955370"/>
                          <a:pt x="3464624" y="2200759"/>
                          <a:pt x="3539532" y="2386739"/>
                        </a:cubicBezTo>
                        <a:cubicBezTo>
                          <a:pt x="3614440" y="2572719"/>
                          <a:pt x="3650603" y="3089329"/>
                          <a:pt x="3756508" y="3223648"/>
                        </a:cubicBezTo>
                        <a:cubicBezTo>
                          <a:pt x="3862413" y="3357967"/>
                          <a:pt x="4107804" y="3195234"/>
                          <a:pt x="4174963" y="3192651"/>
                        </a:cubicBezTo>
                        <a:cubicBezTo>
                          <a:pt x="4242122" y="3190068"/>
                          <a:pt x="4200793" y="3199109"/>
                          <a:pt x="4159464" y="3208150"/>
                        </a:cubicBezTo>
                      </a:path>
                    </a:pathLst>
                  </a:custGeom>
                  <a:solidFill>
                    <a:srgbClr val="135531"/>
                  </a:solidFill>
                  <a:ln>
                    <a:solidFill>
                      <a:srgbClr val="13553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  <p:sp>
                <p:nvSpPr>
                  <p:cNvPr id="4" name="Prostoručno 3"/>
                  <p:cNvSpPr/>
                  <p:nvPr/>
                </p:nvSpPr>
                <p:spPr>
                  <a:xfrm>
                    <a:off x="6925393" y="128776"/>
                    <a:ext cx="2660405" cy="3318296"/>
                  </a:xfrm>
                  <a:custGeom>
                    <a:avLst/>
                    <a:gdLst>
                      <a:gd name="connsiteX0" fmla="*/ 33346 w 2660405"/>
                      <a:gd name="connsiteY0" fmla="*/ 72702 h 3318296"/>
                      <a:gd name="connsiteX1" fmla="*/ 126336 w 2660405"/>
                      <a:gd name="connsiteY1" fmla="*/ 26207 h 3318296"/>
                      <a:gd name="connsiteX2" fmla="*/ 1056234 w 2660405"/>
                      <a:gd name="connsiteY2" fmla="*/ 429163 h 3318296"/>
                      <a:gd name="connsiteX3" fmla="*/ 2156614 w 2660405"/>
                      <a:gd name="connsiteY3" fmla="*/ 1529543 h 3318296"/>
                      <a:gd name="connsiteX4" fmla="*/ 2637061 w 2660405"/>
                      <a:gd name="connsiteY4" fmla="*/ 3249855 h 3318296"/>
                      <a:gd name="connsiteX5" fmla="*/ 2590566 w 2660405"/>
                      <a:gd name="connsiteY5" fmla="*/ 3001882 h 3318296"/>
                      <a:gd name="connsiteX6" fmla="*/ 2590566 w 2660405"/>
                      <a:gd name="connsiteY6" fmla="*/ 3001882 h 331829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660405" h="3318296">
                        <a:moveTo>
                          <a:pt x="33346" y="72702"/>
                        </a:moveTo>
                        <a:cubicBezTo>
                          <a:pt x="-5400" y="19749"/>
                          <a:pt x="-44145" y="-33203"/>
                          <a:pt x="126336" y="26207"/>
                        </a:cubicBezTo>
                        <a:cubicBezTo>
                          <a:pt x="296817" y="85617"/>
                          <a:pt x="717854" y="178607"/>
                          <a:pt x="1056234" y="429163"/>
                        </a:cubicBezTo>
                        <a:cubicBezTo>
                          <a:pt x="1394614" y="679719"/>
                          <a:pt x="1893143" y="1059428"/>
                          <a:pt x="2156614" y="1529543"/>
                        </a:cubicBezTo>
                        <a:cubicBezTo>
                          <a:pt x="2420085" y="1999658"/>
                          <a:pt x="2564736" y="3004465"/>
                          <a:pt x="2637061" y="3249855"/>
                        </a:cubicBezTo>
                        <a:cubicBezTo>
                          <a:pt x="2709386" y="3495245"/>
                          <a:pt x="2590566" y="3001882"/>
                          <a:pt x="2590566" y="3001882"/>
                        </a:cubicBezTo>
                        <a:lnTo>
                          <a:pt x="2590566" y="3001882"/>
                        </a:lnTo>
                      </a:path>
                    </a:pathLst>
                  </a:custGeom>
                  <a:solidFill>
                    <a:srgbClr val="135531"/>
                  </a:solidFill>
                  <a:ln>
                    <a:solidFill>
                      <a:srgbClr val="13553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hr-HR"/>
                  </a:p>
                </p:txBody>
              </p:sp>
            </p:grpSp>
            <p:sp>
              <p:nvSpPr>
                <p:cNvPr id="6" name="Prostoručno 5"/>
                <p:cNvSpPr/>
                <p:nvPr/>
              </p:nvSpPr>
              <p:spPr>
                <a:xfrm>
                  <a:off x="6926949" y="192879"/>
                  <a:ext cx="1041028" cy="1193847"/>
                </a:xfrm>
                <a:custGeom>
                  <a:avLst/>
                  <a:gdLst>
                    <a:gd name="connsiteX0" fmla="*/ 47288 w 1041028"/>
                    <a:gd name="connsiteY0" fmla="*/ 179080 h 1193847"/>
                    <a:gd name="connsiteX1" fmla="*/ 155776 w 1041028"/>
                    <a:gd name="connsiteY1" fmla="*/ 70592 h 1193847"/>
                    <a:gd name="connsiteX2" fmla="*/ 1023682 w 1041028"/>
                    <a:gd name="connsiteY2" fmla="*/ 969494 h 1193847"/>
                    <a:gd name="connsiteX3" fmla="*/ 682719 w 1041028"/>
                    <a:gd name="connsiteY3" fmla="*/ 1139975 h 1193847"/>
                    <a:gd name="connsiteX4" fmla="*/ 47288 w 1041028"/>
                    <a:gd name="connsiteY4" fmla="*/ 179080 h 11938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041028" h="1193847">
                      <a:moveTo>
                        <a:pt x="47288" y="179080"/>
                      </a:moveTo>
                      <a:cubicBezTo>
                        <a:pt x="-40536" y="849"/>
                        <a:pt x="-6956" y="-61144"/>
                        <a:pt x="155776" y="70592"/>
                      </a:cubicBezTo>
                      <a:cubicBezTo>
                        <a:pt x="318508" y="202328"/>
                        <a:pt x="935858" y="791263"/>
                        <a:pt x="1023682" y="969494"/>
                      </a:cubicBezTo>
                      <a:cubicBezTo>
                        <a:pt x="1111506" y="1147725"/>
                        <a:pt x="845451" y="1269127"/>
                        <a:pt x="682719" y="1139975"/>
                      </a:cubicBezTo>
                      <a:cubicBezTo>
                        <a:pt x="519987" y="1010823"/>
                        <a:pt x="135112" y="357311"/>
                        <a:pt x="47288" y="179080"/>
                      </a:cubicBezTo>
                      <a:close/>
                    </a:path>
                  </a:pathLst>
                </a:custGeom>
                <a:solidFill>
                  <a:srgbClr val="135531"/>
                </a:solidFill>
                <a:ln>
                  <a:solidFill>
                    <a:srgbClr val="1355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grpSp>
            <p:nvGrpSpPr>
              <p:cNvPr id="16" name="Grupa 15"/>
              <p:cNvGrpSpPr/>
              <p:nvPr/>
            </p:nvGrpSpPr>
            <p:grpSpPr>
              <a:xfrm>
                <a:off x="8166507" y="1675801"/>
                <a:ext cx="1365053" cy="1681184"/>
                <a:chOff x="8166507" y="1675801"/>
                <a:chExt cx="1365053" cy="1681184"/>
              </a:xfrm>
            </p:grpSpPr>
            <p:sp>
              <p:nvSpPr>
                <p:cNvPr id="9" name="Prostoručno 8"/>
                <p:cNvSpPr/>
                <p:nvPr/>
              </p:nvSpPr>
              <p:spPr>
                <a:xfrm>
                  <a:off x="8166507" y="1675801"/>
                  <a:ext cx="622710" cy="657527"/>
                </a:xfrm>
                <a:custGeom>
                  <a:avLst/>
                  <a:gdLst>
                    <a:gd name="connsiteX0" fmla="*/ 295568 w 622710"/>
                    <a:gd name="connsiteY0" fmla="*/ 13514 h 657527"/>
                    <a:gd name="connsiteX1" fmla="*/ 1100 w 622710"/>
                    <a:gd name="connsiteY1" fmla="*/ 152999 h 657527"/>
                    <a:gd name="connsiteX2" fmla="*/ 404056 w 622710"/>
                    <a:gd name="connsiteY2" fmla="*/ 648945 h 657527"/>
                    <a:gd name="connsiteX3" fmla="*/ 621032 w 622710"/>
                    <a:gd name="connsiteY3" fmla="*/ 431968 h 657527"/>
                    <a:gd name="connsiteX4" fmla="*/ 295568 w 622710"/>
                    <a:gd name="connsiteY4" fmla="*/ 13514 h 6575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2710" h="657527">
                      <a:moveTo>
                        <a:pt x="295568" y="13514"/>
                      </a:moveTo>
                      <a:cubicBezTo>
                        <a:pt x="192246" y="-32981"/>
                        <a:pt x="-16981" y="47094"/>
                        <a:pt x="1100" y="152999"/>
                      </a:cubicBezTo>
                      <a:cubicBezTo>
                        <a:pt x="19181" y="258904"/>
                        <a:pt x="300734" y="602450"/>
                        <a:pt x="404056" y="648945"/>
                      </a:cubicBezTo>
                      <a:cubicBezTo>
                        <a:pt x="507378" y="695440"/>
                        <a:pt x="639113" y="543039"/>
                        <a:pt x="621032" y="431968"/>
                      </a:cubicBezTo>
                      <a:cubicBezTo>
                        <a:pt x="602951" y="320897"/>
                        <a:pt x="398890" y="60009"/>
                        <a:pt x="295568" y="13514"/>
                      </a:cubicBezTo>
                      <a:close/>
                    </a:path>
                  </a:pathLst>
                </a:custGeom>
                <a:solidFill>
                  <a:srgbClr val="135531"/>
                </a:solidFill>
                <a:ln>
                  <a:solidFill>
                    <a:srgbClr val="1355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0" name="Prostoručno 9"/>
                <p:cNvSpPr/>
                <p:nvPr/>
              </p:nvSpPr>
              <p:spPr>
                <a:xfrm>
                  <a:off x="8856868" y="2283242"/>
                  <a:ext cx="674692" cy="1073743"/>
                </a:xfrm>
                <a:custGeom>
                  <a:avLst/>
                  <a:gdLst>
                    <a:gd name="connsiteX0" fmla="*/ 70156 w 674692"/>
                    <a:gd name="connsiteY0" fmla="*/ 103497 h 1073743"/>
                    <a:gd name="connsiteX1" fmla="*/ 628095 w 674692"/>
                    <a:gd name="connsiteY1" fmla="*/ 800921 h 1073743"/>
                    <a:gd name="connsiteX2" fmla="*/ 581600 w 674692"/>
                    <a:gd name="connsiteY2" fmla="*/ 1064392 h 1073743"/>
                    <a:gd name="connsiteX3" fmla="*/ 85654 w 674692"/>
                    <a:gd name="connsiteY3" fmla="*/ 506453 h 1073743"/>
                    <a:gd name="connsiteX4" fmla="*/ 8163 w 674692"/>
                    <a:gd name="connsiteY4" fmla="*/ 41504 h 1073743"/>
                    <a:gd name="connsiteX5" fmla="*/ 70156 w 674692"/>
                    <a:gd name="connsiteY5" fmla="*/ 103497 h 107374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674692" h="1073743">
                      <a:moveTo>
                        <a:pt x="70156" y="103497"/>
                      </a:moveTo>
                      <a:cubicBezTo>
                        <a:pt x="173478" y="230066"/>
                        <a:pt x="542854" y="640772"/>
                        <a:pt x="628095" y="800921"/>
                      </a:cubicBezTo>
                      <a:cubicBezTo>
                        <a:pt x="713336" y="961070"/>
                        <a:pt x="672007" y="1113470"/>
                        <a:pt x="581600" y="1064392"/>
                      </a:cubicBezTo>
                      <a:cubicBezTo>
                        <a:pt x="491193" y="1015314"/>
                        <a:pt x="181227" y="676934"/>
                        <a:pt x="85654" y="506453"/>
                      </a:cubicBezTo>
                      <a:cubicBezTo>
                        <a:pt x="-9919" y="335972"/>
                        <a:pt x="8163" y="103497"/>
                        <a:pt x="8163" y="41504"/>
                      </a:cubicBezTo>
                      <a:cubicBezTo>
                        <a:pt x="8163" y="-20489"/>
                        <a:pt x="-33166" y="-23072"/>
                        <a:pt x="70156" y="103497"/>
                      </a:cubicBezTo>
                      <a:close/>
                    </a:path>
                  </a:pathLst>
                </a:custGeom>
                <a:solidFill>
                  <a:srgbClr val="135531"/>
                </a:solidFill>
                <a:ln>
                  <a:solidFill>
                    <a:srgbClr val="1355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20" name="Elipsa 19"/>
              <p:cNvSpPr/>
              <p:nvPr/>
            </p:nvSpPr>
            <p:spPr>
              <a:xfrm rot="20477339">
                <a:off x="3671991" y="314222"/>
                <a:ext cx="1904666" cy="867865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grpSp>
            <p:nvGrpSpPr>
              <p:cNvPr id="24" name="Grupa 23"/>
              <p:cNvGrpSpPr/>
              <p:nvPr/>
            </p:nvGrpSpPr>
            <p:grpSpPr>
              <a:xfrm>
                <a:off x="2428591" y="1053144"/>
                <a:ext cx="1384610" cy="4721029"/>
                <a:chOff x="2428591" y="1053144"/>
                <a:chExt cx="1384610" cy="4721029"/>
              </a:xfrm>
            </p:grpSpPr>
            <p:sp>
              <p:nvSpPr>
                <p:cNvPr id="21" name="Prostoručno 20"/>
                <p:cNvSpPr/>
                <p:nvPr/>
              </p:nvSpPr>
              <p:spPr>
                <a:xfrm>
                  <a:off x="2450403" y="1053144"/>
                  <a:ext cx="1362798" cy="4228288"/>
                </a:xfrm>
                <a:custGeom>
                  <a:avLst/>
                  <a:gdLst>
                    <a:gd name="connsiteX0" fmla="*/ 1004703 w 1362798"/>
                    <a:gd name="connsiteY0" fmla="*/ 741 h 4228288"/>
                    <a:gd name="connsiteX1" fmla="*/ 1361164 w 1362798"/>
                    <a:gd name="connsiteY1" fmla="*/ 775656 h 4228288"/>
                    <a:gd name="connsiteX2" fmla="*/ 865218 w 1362798"/>
                    <a:gd name="connsiteY2" fmla="*/ 977134 h 4228288"/>
                    <a:gd name="connsiteX3" fmla="*/ 493259 w 1362798"/>
                    <a:gd name="connsiteY3" fmla="*/ 1008131 h 4228288"/>
                    <a:gd name="connsiteX4" fmla="*/ 787727 w 1362798"/>
                    <a:gd name="connsiteY4" fmla="*/ 1411087 h 4228288"/>
                    <a:gd name="connsiteX5" fmla="*/ 462262 w 1362798"/>
                    <a:gd name="connsiteY5" fmla="*/ 1643561 h 4228288"/>
                    <a:gd name="connsiteX6" fmla="*/ 74805 w 1362798"/>
                    <a:gd name="connsiteY6" fmla="*/ 1721053 h 4228288"/>
                    <a:gd name="connsiteX7" fmla="*/ 43808 w 1362798"/>
                    <a:gd name="connsiteY7" fmla="*/ 2232497 h 4228288"/>
                    <a:gd name="connsiteX8" fmla="*/ 555252 w 1362798"/>
                    <a:gd name="connsiteY8" fmla="*/ 2418476 h 4228288"/>
                    <a:gd name="connsiteX9" fmla="*/ 524256 w 1362798"/>
                    <a:gd name="connsiteY9" fmla="*/ 4169785 h 4228288"/>
                    <a:gd name="connsiteX10" fmla="*/ 524256 w 1362798"/>
                    <a:gd name="connsiteY10" fmla="*/ 3844320 h 4228288"/>
                    <a:gd name="connsiteX11" fmla="*/ 524256 w 1362798"/>
                    <a:gd name="connsiteY11" fmla="*/ 4030300 h 4228288"/>
                    <a:gd name="connsiteX12" fmla="*/ 229788 w 1362798"/>
                    <a:gd name="connsiteY12" fmla="*/ 3394870 h 4228288"/>
                    <a:gd name="connsiteX13" fmla="*/ 43808 w 1362798"/>
                    <a:gd name="connsiteY13" fmla="*/ 2511466 h 4228288"/>
                    <a:gd name="connsiteX14" fmla="*/ 105801 w 1362798"/>
                    <a:gd name="connsiteY14" fmla="*/ 1566070 h 4228288"/>
                    <a:gd name="connsiteX15" fmla="*/ 462262 w 1362798"/>
                    <a:gd name="connsiteY15" fmla="*/ 651670 h 4228288"/>
                    <a:gd name="connsiteX16" fmla="*/ 1004703 w 1362798"/>
                    <a:gd name="connsiteY16" fmla="*/ 741 h 422828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</a:cxnLst>
                  <a:rect l="l" t="t" r="r" b="b"/>
                  <a:pathLst>
                    <a:path w="1362798" h="4228288">
                      <a:moveTo>
                        <a:pt x="1004703" y="741"/>
                      </a:moveTo>
                      <a:cubicBezTo>
                        <a:pt x="1154520" y="21405"/>
                        <a:pt x="1384411" y="612924"/>
                        <a:pt x="1361164" y="775656"/>
                      </a:cubicBezTo>
                      <a:cubicBezTo>
                        <a:pt x="1337917" y="938388"/>
                        <a:pt x="1009869" y="938388"/>
                        <a:pt x="865218" y="977134"/>
                      </a:cubicBezTo>
                      <a:cubicBezTo>
                        <a:pt x="720567" y="1015880"/>
                        <a:pt x="506174" y="935806"/>
                        <a:pt x="493259" y="1008131"/>
                      </a:cubicBezTo>
                      <a:cubicBezTo>
                        <a:pt x="480344" y="1080457"/>
                        <a:pt x="792893" y="1305182"/>
                        <a:pt x="787727" y="1411087"/>
                      </a:cubicBezTo>
                      <a:cubicBezTo>
                        <a:pt x="782561" y="1516992"/>
                        <a:pt x="581082" y="1591900"/>
                        <a:pt x="462262" y="1643561"/>
                      </a:cubicBezTo>
                      <a:cubicBezTo>
                        <a:pt x="343442" y="1695222"/>
                        <a:pt x="144547" y="1622897"/>
                        <a:pt x="74805" y="1721053"/>
                      </a:cubicBezTo>
                      <a:cubicBezTo>
                        <a:pt x="5063" y="1819209"/>
                        <a:pt x="-36266" y="2116260"/>
                        <a:pt x="43808" y="2232497"/>
                      </a:cubicBezTo>
                      <a:cubicBezTo>
                        <a:pt x="123882" y="2348734"/>
                        <a:pt x="475177" y="2095595"/>
                        <a:pt x="555252" y="2418476"/>
                      </a:cubicBezTo>
                      <a:cubicBezTo>
                        <a:pt x="635327" y="2741357"/>
                        <a:pt x="529422" y="3932144"/>
                        <a:pt x="524256" y="4169785"/>
                      </a:cubicBezTo>
                      <a:cubicBezTo>
                        <a:pt x="519090" y="4407426"/>
                        <a:pt x="524256" y="3844320"/>
                        <a:pt x="524256" y="3844320"/>
                      </a:cubicBezTo>
                      <a:cubicBezTo>
                        <a:pt x="524256" y="3821073"/>
                        <a:pt x="573334" y="4105208"/>
                        <a:pt x="524256" y="4030300"/>
                      </a:cubicBezTo>
                      <a:cubicBezTo>
                        <a:pt x="475178" y="3955392"/>
                        <a:pt x="309863" y="3648009"/>
                        <a:pt x="229788" y="3394870"/>
                      </a:cubicBezTo>
                      <a:cubicBezTo>
                        <a:pt x="149713" y="3141731"/>
                        <a:pt x="64472" y="2816266"/>
                        <a:pt x="43808" y="2511466"/>
                      </a:cubicBezTo>
                      <a:cubicBezTo>
                        <a:pt x="23144" y="2206666"/>
                        <a:pt x="36059" y="1876036"/>
                        <a:pt x="105801" y="1566070"/>
                      </a:cubicBezTo>
                      <a:cubicBezTo>
                        <a:pt x="175543" y="1256104"/>
                        <a:pt x="317611" y="907392"/>
                        <a:pt x="462262" y="651670"/>
                      </a:cubicBezTo>
                      <a:cubicBezTo>
                        <a:pt x="606913" y="395948"/>
                        <a:pt x="854886" y="-19923"/>
                        <a:pt x="1004703" y="741"/>
                      </a:cubicBezTo>
                      <a:close/>
                    </a:path>
                  </a:pathLst>
                </a:custGeom>
                <a:solidFill>
                  <a:srgbClr val="135531"/>
                </a:solidFill>
                <a:ln>
                  <a:solidFill>
                    <a:srgbClr val="1355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23" name="Prostoručno 22"/>
                <p:cNvSpPr/>
                <p:nvPr/>
              </p:nvSpPr>
              <p:spPr>
                <a:xfrm>
                  <a:off x="2428591" y="3253928"/>
                  <a:ext cx="1081774" cy="2520245"/>
                </a:xfrm>
                <a:custGeom>
                  <a:avLst/>
                  <a:gdLst>
                    <a:gd name="connsiteX0" fmla="*/ 82134 w 1081774"/>
                    <a:gd name="connsiteY0" fmla="*/ 109204 h 2520245"/>
                    <a:gd name="connsiteX1" fmla="*/ 361104 w 1081774"/>
                    <a:gd name="connsiteY1" fmla="*/ 47211 h 2520245"/>
                    <a:gd name="connsiteX2" fmla="*/ 593578 w 1081774"/>
                    <a:gd name="connsiteY2" fmla="*/ 202194 h 2520245"/>
                    <a:gd name="connsiteX3" fmla="*/ 1027531 w 1081774"/>
                    <a:gd name="connsiteY3" fmla="*/ 2123984 h 2520245"/>
                    <a:gd name="connsiteX4" fmla="*/ 1027531 w 1081774"/>
                    <a:gd name="connsiteY4" fmla="*/ 2511441 h 2520245"/>
                    <a:gd name="connsiteX5" fmla="*/ 593578 w 1081774"/>
                    <a:gd name="connsiteY5" fmla="*/ 1938004 h 2520245"/>
                    <a:gd name="connsiteX6" fmla="*/ 35640 w 1081774"/>
                    <a:gd name="connsiteY6" fmla="*/ 496662 h 2520245"/>
                    <a:gd name="connsiteX7" fmla="*/ 82134 w 1081774"/>
                    <a:gd name="connsiteY7" fmla="*/ 109204 h 252024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1081774" h="2520245">
                      <a:moveTo>
                        <a:pt x="82134" y="109204"/>
                      </a:moveTo>
                      <a:cubicBezTo>
                        <a:pt x="136378" y="34295"/>
                        <a:pt x="275863" y="31713"/>
                        <a:pt x="361104" y="47211"/>
                      </a:cubicBezTo>
                      <a:cubicBezTo>
                        <a:pt x="446345" y="62709"/>
                        <a:pt x="482507" y="-143935"/>
                        <a:pt x="593578" y="202194"/>
                      </a:cubicBezTo>
                      <a:cubicBezTo>
                        <a:pt x="704649" y="548323"/>
                        <a:pt x="955206" y="1739110"/>
                        <a:pt x="1027531" y="2123984"/>
                      </a:cubicBezTo>
                      <a:cubicBezTo>
                        <a:pt x="1099856" y="2508858"/>
                        <a:pt x="1099856" y="2542438"/>
                        <a:pt x="1027531" y="2511441"/>
                      </a:cubicBezTo>
                      <a:cubicBezTo>
                        <a:pt x="955206" y="2480444"/>
                        <a:pt x="758893" y="2273800"/>
                        <a:pt x="593578" y="1938004"/>
                      </a:cubicBezTo>
                      <a:cubicBezTo>
                        <a:pt x="428263" y="1602208"/>
                        <a:pt x="115714" y="798879"/>
                        <a:pt x="35640" y="496662"/>
                      </a:cubicBezTo>
                      <a:cubicBezTo>
                        <a:pt x="-44434" y="194445"/>
                        <a:pt x="27890" y="184113"/>
                        <a:pt x="82134" y="109204"/>
                      </a:cubicBezTo>
                      <a:close/>
                    </a:path>
                  </a:pathLst>
                </a:custGeom>
                <a:solidFill>
                  <a:srgbClr val="135531"/>
                </a:solidFill>
                <a:ln>
                  <a:solidFill>
                    <a:srgbClr val="13553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</p:grpSp>
      </p:grpSp>
      <p:grpSp>
        <p:nvGrpSpPr>
          <p:cNvPr id="25" name="Grupa 24"/>
          <p:cNvGrpSpPr/>
          <p:nvPr/>
        </p:nvGrpSpPr>
        <p:grpSpPr>
          <a:xfrm rot="5400000">
            <a:off x="985292" y="2014175"/>
            <a:ext cx="2119130" cy="3731009"/>
            <a:chOff x="4862413" y="2664823"/>
            <a:chExt cx="2119130" cy="3731009"/>
          </a:xfrm>
        </p:grpSpPr>
        <p:grpSp>
          <p:nvGrpSpPr>
            <p:cNvPr id="26" name="Grupa 25"/>
            <p:cNvGrpSpPr/>
            <p:nvPr/>
          </p:nvGrpSpPr>
          <p:grpSpPr>
            <a:xfrm>
              <a:off x="4995990" y="2664823"/>
              <a:ext cx="1985553" cy="2787480"/>
              <a:chOff x="5074367" y="2586446"/>
              <a:chExt cx="1985553" cy="2787480"/>
            </a:xfrm>
          </p:grpSpPr>
          <p:sp>
            <p:nvSpPr>
              <p:cNvPr id="29" name="Pravokutnik 28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Pravokutnik 29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Pravokutnik 30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Jednakokračni trokut 31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Jednakokračni trokut 32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Jednakokračni trokut 33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Jednakokračni trokut 34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6" name="Jednakokračni trokut 35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7" name="Elipsa 36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8" name="Elipsa 37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9" name="Elipsa 38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7" name="Znak munje 26"/>
            <p:cNvSpPr/>
            <p:nvPr/>
          </p:nvSpPr>
          <p:spPr>
            <a:xfrm rot="2412905">
              <a:off x="486241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8" name="Znak munje 27"/>
            <p:cNvSpPr/>
            <p:nvPr/>
          </p:nvSpPr>
          <p:spPr>
            <a:xfrm rot="2412905">
              <a:off x="625643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8" name="Rezervirano mjesto datum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4EA08-DAE7-4EB9-A04B-1B8891B65CED}" type="datetime1">
              <a:rPr lang="hr-HR" smtClean="0"/>
              <a:t>5.10.2017.</a:t>
            </a:fld>
            <a:endParaRPr lang="hr-HR" dirty="0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68983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23287 L 0.26875 -0.02083 C 0.32474 0.02755 0.40885 0.05394 0.49726 0.05394 C 0.59739 0.05394 0.67786 0.02755 0.73385 -0.02083 L 1.00299 -0.23287 " pathEditMode="relative" rAng="0" ptsTypes="AAAAA">
                                      <p:cBhvr>
                                        <p:cTn id="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43" y="14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60119"/>
            </a:gs>
            <a:gs pos="51000">
              <a:srgbClr val="151547"/>
            </a:gs>
            <a:gs pos="0">
              <a:srgbClr val="21217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a 5"/>
          <p:cNvGrpSpPr/>
          <p:nvPr/>
        </p:nvGrpSpPr>
        <p:grpSpPr>
          <a:xfrm>
            <a:off x="5343078" y="1371601"/>
            <a:ext cx="6703148" cy="5253414"/>
            <a:chOff x="6655045" y="2186456"/>
            <a:chExt cx="5738014" cy="4120505"/>
          </a:xfrm>
        </p:grpSpPr>
        <p:sp>
          <p:nvSpPr>
            <p:cNvPr id="2" name="Elipsa 1"/>
            <p:cNvSpPr/>
            <p:nvPr/>
          </p:nvSpPr>
          <p:spPr>
            <a:xfrm rot="19788347">
              <a:off x="7299744" y="2186456"/>
              <a:ext cx="4352401" cy="4120505"/>
            </a:xfrm>
            <a:prstGeom prst="ellipse">
              <a:avLst/>
            </a:prstGeom>
            <a:gradFill>
              <a:gsLst>
                <a:gs pos="0">
                  <a:srgbClr val="FFC000"/>
                </a:gs>
                <a:gs pos="50000">
                  <a:schemeClr val="dk1">
                    <a:lumMod val="105000"/>
                    <a:satMod val="103000"/>
                    <a:tint val="73000"/>
                  </a:schemeClr>
                </a:gs>
                <a:gs pos="100000">
                  <a:srgbClr val="00B0F0"/>
                </a:gs>
              </a:gsLst>
            </a:gra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5" name="Grupa 4"/>
            <p:cNvGrpSpPr/>
            <p:nvPr/>
          </p:nvGrpSpPr>
          <p:grpSpPr>
            <a:xfrm>
              <a:off x="6655045" y="2628331"/>
              <a:ext cx="5738014" cy="3236757"/>
              <a:chOff x="6655045" y="2628331"/>
              <a:chExt cx="5738014" cy="3236757"/>
            </a:xfrm>
            <a:gradFill>
              <a:gsLst>
                <a:gs pos="0">
                  <a:srgbClr val="FFC000"/>
                </a:gs>
                <a:gs pos="52000">
                  <a:schemeClr val="tx1">
                    <a:lumMod val="5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p:grpSpPr>
          <p:sp>
            <p:nvSpPr>
              <p:cNvPr id="3" name="Prostoručno 2"/>
              <p:cNvSpPr/>
              <p:nvPr/>
            </p:nvSpPr>
            <p:spPr>
              <a:xfrm>
                <a:off x="7075250" y="2633679"/>
                <a:ext cx="4663414" cy="2668857"/>
              </a:xfrm>
              <a:custGeom>
                <a:avLst/>
                <a:gdLst>
                  <a:gd name="connsiteX0" fmla="*/ 498367 w 4663414"/>
                  <a:gd name="connsiteY0" fmla="*/ 1898564 h 2668857"/>
                  <a:gd name="connsiteX1" fmla="*/ 220072 w 4663414"/>
                  <a:gd name="connsiteY1" fmla="*/ 2256373 h 2668857"/>
                  <a:gd name="connsiteX2" fmla="*/ 359220 w 4663414"/>
                  <a:gd name="connsiteY2" fmla="*/ 2574425 h 2668857"/>
                  <a:gd name="connsiteX3" fmla="*/ 4434263 w 4663414"/>
                  <a:gd name="connsiteY3" fmla="*/ 447451 h 2668857"/>
                  <a:gd name="connsiteX4" fmla="*/ 4116211 w 4663414"/>
                  <a:gd name="connsiteY4" fmla="*/ 10130 h 2668857"/>
                  <a:gd name="connsiteX5" fmla="*/ 3837915 w 4663414"/>
                  <a:gd name="connsiteY5" fmla="*/ 129399 h 2668857"/>
                  <a:gd name="connsiteX6" fmla="*/ 498367 w 4663414"/>
                  <a:gd name="connsiteY6" fmla="*/ 1898564 h 2668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663414" h="2668857">
                    <a:moveTo>
                      <a:pt x="498367" y="1898564"/>
                    </a:moveTo>
                    <a:cubicBezTo>
                      <a:pt x="370815" y="2021147"/>
                      <a:pt x="243263" y="2143730"/>
                      <a:pt x="220072" y="2256373"/>
                    </a:cubicBezTo>
                    <a:cubicBezTo>
                      <a:pt x="196881" y="2369016"/>
                      <a:pt x="-343145" y="2875912"/>
                      <a:pt x="359220" y="2574425"/>
                    </a:cubicBezTo>
                    <a:cubicBezTo>
                      <a:pt x="1061585" y="2272938"/>
                      <a:pt x="3808098" y="874834"/>
                      <a:pt x="4434263" y="447451"/>
                    </a:cubicBezTo>
                    <a:cubicBezTo>
                      <a:pt x="5060428" y="20068"/>
                      <a:pt x="4215602" y="63139"/>
                      <a:pt x="4116211" y="10130"/>
                    </a:cubicBezTo>
                    <a:cubicBezTo>
                      <a:pt x="4016820" y="-42879"/>
                      <a:pt x="3837915" y="129399"/>
                      <a:pt x="3837915" y="129399"/>
                    </a:cubicBezTo>
                    <a:lnTo>
                      <a:pt x="498367" y="1898564"/>
                    </a:lnTo>
                    <a:close/>
                  </a:path>
                </a:pathLst>
              </a:custGeom>
              <a:grpFill/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4" name="Prostoručno 3"/>
              <p:cNvSpPr/>
              <p:nvPr/>
            </p:nvSpPr>
            <p:spPr>
              <a:xfrm>
                <a:off x="6655045" y="2628331"/>
                <a:ext cx="5738014" cy="3236757"/>
              </a:xfrm>
              <a:custGeom>
                <a:avLst/>
                <a:gdLst>
                  <a:gd name="connsiteX0" fmla="*/ 421616 w 5738014"/>
                  <a:gd name="connsiteY0" fmla="*/ 2718921 h 3236757"/>
                  <a:gd name="connsiteX1" fmla="*/ 282468 w 5738014"/>
                  <a:gd name="connsiteY1" fmla="*/ 3136365 h 3236757"/>
                  <a:gd name="connsiteX2" fmla="*/ 1057720 w 5738014"/>
                  <a:gd name="connsiteY2" fmla="*/ 2977339 h 3236757"/>
                  <a:gd name="connsiteX3" fmla="*/ 5311668 w 5738014"/>
                  <a:gd name="connsiteY3" fmla="*/ 532312 h 3236757"/>
                  <a:gd name="connsiteX4" fmla="*/ 5033372 w 5738014"/>
                  <a:gd name="connsiteY4" fmla="*/ 174504 h 3236757"/>
                  <a:gd name="connsiteX5" fmla="*/ 421616 w 5738014"/>
                  <a:gd name="connsiteY5" fmla="*/ 2718921 h 32367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738014" h="3236757">
                    <a:moveTo>
                      <a:pt x="421616" y="2718921"/>
                    </a:moveTo>
                    <a:cubicBezTo>
                      <a:pt x="-370201" y="3212565"/>
                      <a:pt x="176451" y="3093295"/>
                      <a:pt x="282468" y="3136365"/>
                    </a:cubicBezTo>
                    <a:cubicBezTo>
                      <a:pt x="388485" y="3179435"/>
                      <a:pt x="219520" y="3411348"/>
                      <a:pt x="1057720" y="2977339"/>
                    </a:cubicBezTo>
                    <a:cubicBezTo>
                      <a:pt x="1895920" y="2543330"/>
                      <a:pt x="4649059" y="999451"/>
                      <a:pt x="5311668" y="532312"/>
                    </a:cubicBezTo>
                    <a:cubicBezTo>
                      <a:pt x="5974277" y="65173"/>
                      <a:pt x="5851694" y="-193244"/>
                      <a:pt x="5033372" y="174504"/>
                    </a:cubicBezTo>
                    <a:cubicBezTo>
                      <a:pt x="4215050" y="542252"/>
                      <a:pt x="1213433" y="2225277"/>
                      <a:pt x="421616" y="2718921"/>
                    </a:cubicBezTo>
                    <a:close/>
                  </a:path>
                </a:pathLst>
              </a:custGeom>
              <a:grpFill/>
              <a:ln>
                <a:solidFill>
                  <a:schemeClr val="tx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grpSp>
        <p:nvGrpSpPr>
          <p:cNvPr id="22" name="Grupa 21"/>
          <p:cNvGrpSpPr/>
          <p:nvPr/>
        </p:nvGrpSpPr>
        <p:grpSpPr>
          <a:xfrm>
            <a:off x="0" y="2440801"/>
            <a:ext cx="3819455" cy="4417199"/>
            <a:chOff x="2047588" y="1634022"/>
            <a:chExt cx="3819455" cy="4417199"/>
          </a:xfrm>
        </p:grpSpPr>
        <p:grpSp>
          <p:nvGrpSpPr>
            <p:cNvPr id="23" name="Grupa 22"/>
            <p:cNvGrpSpPr/>
            <p:nvPr/>
          </p:nvGrpSpPr>
          <p:grpSpPr>
            <a:xfrm rot="2581165">
              <a:off x="3524195" y="1634022"/>
              <a:ext cx="2342848" cy="3604802"/>
              <a:chOff x="5074367" y="2586446"/>
              <a:chExt cx="1985553" cy="2787480"/>
            </a:xfrm>
          </p:grpSpPr>
          <p:sp>
            <p:nvSpPr>
              <p:cNvPr id="26" name="Pravokutnik 25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7" name="Pravokutnik 26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8" name="Pravokutnik 27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9" name="Jednakokračni trokut 28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0" name="Jednakokračni trokut 29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1" name="Jednakokračni trokut 30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2" name="Jednakokračni trokut 31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3" name="Jednakokračni trokut 32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4" name="Elipsa 33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Elipsa 34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6" name="Elipsa 35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24" name="Znak munje 23"/>
            <p:cNvSpPr/>
            <p:nvPr/>
          </p:nvSpPr>
          <p:spPr>
            <a:xfrm rot="4455240">
              <a:off x="2148327" y="4043326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25" name="Znak munje 24"/>
            <p:cNvSpPr/>
            <p:nvPr/>
          </p:nvSpPr>
          <p:spPr>
            <a:xfrm rot="4455240">
              <a:off x="3396816" y="5222061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58764-9CEE-4DC1-89A6-55627F450EF0}" type="datetime1">
              <a:rPr lang="hr-HR" smtClean="0"/>
              <a:t>5.10.2017.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8784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7.40741E-7 L 1.10365 -0.8895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182" y="-4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55715" cy="6858000"/>
          </a:xfrm>
          <a:prstGeom prst="rect">
            <a:avLst/>
          </a:prstGeom>
        </p:spPr>
      </p:pic>
      <p:grpSp>
        <p:nvGrpSpPr>
          <p:cNvPr id="3" name="Grupa 2"/>
          <p:cNvGrpSpPr/>
          <p:nvPr/>
        </p:nvGrpSpPr>
        <p:grpSpPr>
          <a:xfrm>
            <a:off x="404949" y="3749039"/>
            <a:ext cx="2638698" cy="2847703"/>
            <a:chOff x="2047588" y="1634022"/>
            <a:chExt cx="3819455" cy="4417199"/>
          </a:xfrm>
        </p:grpSpPr>
        <p:grpSp>
          <p:nvGrpSpPr>
            <p:cNvPr id="4" name="Grupa 3"/>
            <p:cNvGrpSpPr/>
            <p:nvPr/>
          </p:nvGrpSpPr>
          <p:grpSpPr>
            <a:xfrm rot="2581165">
              <a:off x="3524195" y="1634022"/>
              <a:ext cx="2342848" cy="3604802"/>
              <a:chOff x="5074367" y="2586446"/>
              <a:chExt cx="1985553" cy="2787480"/>
            </a:xfrm>
          </p:grpSpPr>
          <p:sp>
            <p:nvSpPr>
              <p:cNvPr id="7" name="Pravokutnik 6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avokutnik 7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Pravokutnik 8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Jednakokračni trokut 9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Jednakokračni trokut 10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Jednakokračni trokut 11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Jednakokračni trokut 13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Elipsa 16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5" name="Znak munje 4"/>
            <p:cNvSpPr/>
            <p:nvPr/>
          </p:nvSpPr>
          <p:spPr>
            <a:xfrm rot="4455240">
              <a:off x="2148327" y="4043326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6" name="Znak munje 5"/>
            <p:cNvSpPr/>
            <p:nvPr/>
          </p:nvSpPr>
          <p:spPr>
            <a:xfrm rot="4455240">
              <a:off x="3396816" y="5222061"/>
              <a:ext cx="728421" cy="929899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8" name="Rezervirano mjesto datuma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8842-0B92-41FC-9F40-3B551F6FA5DE}" type="datetime1">
              <a:rPr lang="hr-HR" smtClean="0"/>
              <a:t>5.10.2017.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5825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33333E-6 L 0.92539 -0.891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3" y="-445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6">
                <a:lumMod val="60000"/>
                <a:lumOff val="40000"/>
              </a:schemeClr>
            </a:gs>
            <a:gs pos="100000">
              <a:schemeClr val="accent6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 rot="13640547">
            <a:off x="9213015" y="-171365"/>
            <a:ext cx="2119130" cy="3731009"/>
            <a:chOff x="4862413" y="2664823"/>
            <a:chExt cx="2119130" cy="3731009"/>
          </a:xfrm>
        </p:grpSpPr>
        <p:grpSp>
          <p:nvGrpSpPr>
            <p:cNvPr id="3" name="Grupa 2"/>
            <p:cNvGrpSpPr/>
            <p:nvPr/>
          </p:nvGrpSpPr>
          <p:grpSpPr>
            <a:xfrm>
              <a:off x="4995990" y="2664823"/>
              <a:ext cx="1985553" cy="2787480"/>
              <a:chOff x="5074367" y="2586446"/>
              <a:chExt cx="1985553" cy="2787480"/>
            </a:xfrm>
          </p:grpSpPr>
          <p:sp>
            <p:nvSpPr>
              <p:cNvPr id="6" name="Pravokutnik 5"/>
              <p:cNvSpPr/>
              <p:nvPr/>
            </p:nvSpPr>
            <p:spPr>
              <a:xfrm>
                <a:off x="5662195" y="3115160"/>
                <a:ext cx="809897" cy="193330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7" name="Pravokutnik 6"/>
              <p:cNvSpPr/>
              <p:nvPr/>
            </p:nvSpPr>
            <p:spPr>
              <a:xfrm>
                <a:off x="5074367" y="3663800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8" name="Pravokutnik 7"/>
              <p:cNvSpPr/>
              <p:nvPr/>
            </p:nvSpPr>
            <p:spPr>
              <a:xfrm>
                <a:off x="6472092" y="3663799"/>
                <a:ext cx="587828" cy="1384663"/>
              </a:xfrm>
              <a:prstGeom prst="rect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9" name="Jednakokračni trokut 8"/>
              <p:cNvSpPr/>
              <p:nvPr/>
            </p:nvSpPr>
            <p:spPr>
              <a:xfrm>
                <a:off x="5074367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0" name="Jednakokračni trokut 9"/>
              <p:cNvSpPr/>
              <p:nvPr/>
            </p:nvSpPr>
            <p:spPr>
              <a:xfrm>
                <a:off x="6472092" y="5048462"/>
                <a:ext cx="573437" cy="325464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1" name="Jednakokračni trokut 10"/>
              <p:cNvSpPr/>
              <p:nvPr/>
            </p:nvSpPr>
            <p:spPr>
              <a:xfrm>
                <a:off x="5662195" y="2586446"/>
                <a:ext cx="809897" cy="528714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2" name="Jednakokračni trokut 11"/>
              <p:cNvSpPr/>
              <p:nvPr/>
            </p:nvSpPr>
            <p:spPr>
              <a:xfrm>
                <a:off x="5074367" y="3291840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3" name="Jednakokračni trokut 12"/>
              <p:cNvSpPr/>
              <p:nvPr/>
            </p:nvSpPr>
            <p:spPr>
              <a:xfrm>
                <a:off x="6472091" y="3284975"/>
                <a:ext cx="573437" cy="371959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bg1"/>
                </a:solidFill>
              </a:ln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Elipsa 13"/>
              <p:cNvSpPr/>
              <p:nvPr/>
            </p:nvSpPr>
            <p:spPr>
              <a:xfrm>
                <a:off x="5815406" y="3370767"/>
                <a:ext cx="503474" cy="474029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Elipsa 14"/>
              <p:cNvSpPr/>
              <p:nvPr/>
            </p:nvSpPr>
            <p:spPr>
              <a:xfrm>
                <a:off x="5157227" y="3914429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6" name="Elipsa 15"/>
              <p:cNvSpPr/>
              <p:nvPr/>
            </p:nvSpPr>
            <p:spPr>
              <a:xfrm>
                <a:off x="6557774" y="3950850"/>
                <a:ext cx="422107" cy="421774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  <p:sp>
          <p:nvSpPr>
            <p:cNvPr id="4" name="Znak munje 3"/>
            <p:cNvSpPr/>
            <p:nvPr/>
          </p:nvSpPr>
          <p:spPr>
            <a:xfrm rot="2412905">
              <a:off x="486241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" name="Znak munje 4"/>
            <p:cNvSpPr/>
            <p:nvPr/>
          </p:nvSpPr>
          <p:spPr>
            <a:xfrm rot="2412905">
              <a:off x="6256433" y="5416338"/>
              <a:ext cx="483104" cy="979494"/>
            </a:xfrm>
            <a:prstGeom prst="lightningBol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sp>
        <p:nvSpPr>
          <p:cNvPr id="17" name="Oblak 16"/>
          <p:cNvSpPr/>
          <p:nvPr/>
        </p:nvSpPr>
        <p:spPr>
          <a:xfrm rot="812280">
            <a:off x="-61995" y="5253213"/>
            <a:ext cx="3254644" cy="181330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2200760" y="4897464"/>
            <a:ext cx="4587498" cy="196053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6157062" y="4827722"/>
            <a:ext cx="4601712" cy="203027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Oblak 19"/>
          <p:cNvSpPr/>
          <p:nvPr/>
        </p:nvSpPr>
        <p:spPr>
          <a:xfrm>
            <a:off x="9218036" y="4862593"/>
            <a:ext cx="3041361" cy="196053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472475" y="4180481"/>
            <a:ext cx="2692873" cy="1648465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Oblak 21"/>
          <p:cNvSpPr/>
          <p:nvPr/>
        </p:nvSpPr>
        <p:spPr>
          <a:xfrm>
            <a:off x="4380237" y="4125198"/>
            <a:ext cx="3622910" cy="154453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2591553" y="4267332"/>
            <a:ext cx="2648214" cy="1471287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Oblak 23"/>
          <p:cNvSpPr/>
          <p:nvPr/>
        </p:nvSpPr>
        <p:spPr>
          <a:xfrm>
            <a:off x="5374894" y="6159864"/>
            <a:ext cx="1633595" cy="743918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7808823" y="3895742"/>
            <a:ext cx="4266216" cy="1544532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8FCF-3054-4370-9C6C-36238DE36896}" type="datetime1">
              <a:rPr lang="hr-HR" smtClean="0"/>
              <a:t>5.10.2017.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smtClean="0"/>
              <a:t>KATOLIČKA OSNOVNA ŠKOLA, ŠIBENIK </a:t>
            </a:r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032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3.7037E-6 L -0.96328 0.8986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190" y="4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Zeleno-žut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Tema sustava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sustav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66</Words>
  <Application>Microsoft Office PowerPoint</Application>
  <PresentationFormat>Široki zaslon</PresentationFormat>
  <Paragraphs>23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Haettenschweiler</vt:lpstr>
      <vt:lpstr>Office Theme</vt:lpstr>
      <vt:lpstr>SUNČEV SUSTAV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KRAJ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SUNČEV SUSTAV</dc:title>
  <dc:creator>inf19</dc:creator>
  <cp:lastModifiedBy>inf19</cp:lastModifiedBy>
  <cp:revision>21</cp:revision>
  <dcterms:created xsi:type="dcterms:W3CDTF">2017-09-14T08:09:19Z</dcterms:created>
  <dcterms:modified xsi:type="dcterms:W3CDTF">2017-10-05T07:55:24Z</dcterms:modified>
</cp:coreProperties>
</file>