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6" r:id="rId6"/>
    <p:sldId id="275" r:id="rId7"/>
    <p:sldId id="277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778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719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166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170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569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708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362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9869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06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398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8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accent1"/>
            </a:gs>
            <a:gs pos="75000">
              <a:srgbClr val="B5D2EC"/>
            </a:gs>
            <a:gs pos="64000">
              <a:srgbClr val="B2D0EB"/>
            </a:gs>
            <a:gs pos="53000">
              <a:schemeClr val="accent1">
                <a:lumMod val="60000"/>
                <a:lumOff val="40000"/>
              </a:schemeClr>
            </a:gs>
            <a:gs pos="100000">
              <a:srgbClr val="00B05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697AB-CF22-46F9-B59F-45AF9DA5EDDB}" type="datetimeFigureOut">
              <a:rPr lang="hr-HR" smtClean="0"/>
              <a:t>28.9.2017.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72309-E7A9-405E-A06C-088F43045B0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79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VATRAGOASAC MIRKO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MUNJE I GROMOVI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981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9741" y="-893797"/>
            <a:ext cx="1097375" cy="2462997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8020" y="577752"/>
            <a:ext cx="1097375" cy="2462997"/>
          </a:xfrm>
          <a:prstGeom prst="rect">
            <a:avLst/>
          </a:prstGeom>
        </p:spPr>
      </p:pic>
      <p:pic>
        <p:nvPicPr>
          <p:cNvPr id="38" name="Slika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905" y="-175169"/>
            <a:ext cx="1719221" cy="1322947"/>
          </a:xfrm>
          <a:prstGeom prst="rect">
            <a:avLst/>
          </a:prstGeom>
        </p:spPr>
      </p:pic>
      <p:grpSp>
        <p:nvGrpSpPr>
          <p:cNvPr id="6" name="Grupa 5"/>
          <p:cNvGrpSpPr/>
          <p:nvPr/>
        </p:nvGrpSpPr>
        <p:grpSpPr>
          <a:xfrm>
            <a:off x="181424" y="1147778"/>
            <a:ext cx="7573198" cy="3106207"/>
            <a:chOff x="181424" y="1147778"/>
            <a:chExt cx="7573198" cy="3106207"/>
          </a:xfrm>
        </p:grpSpPr>
        <p:pic>
          <p:nvPicPr>
            <p:cNvPr id="43" name="Slika 4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35401" y="1147778"/>
              <a:ext cx="1719221" cy="1322947"/>
            </a:xfrm>
            <a:prstGeom prst="rect">
              <a:avLst/>
            </a:prstGeom>
          </p:spPr>
        </p:pic>
        <p:pic>
          <p:nvPicPr>
            <p:cNvPr id="44" name="Slika 4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79303" y="1598297"/>
              <a:ext cx="1719221" cy="1322947"/>
            </a:xfrm>
            <a:prstGeom prst="rect">
              <a:avLst/>
            </a:prstGeom>
          </p:spPr>
        </p:pic>
        <p:pic>
          <p:nvPicPr>
            <p:cNvPr id="45" name="Slika 4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05212" y="2038938"/>
              <a:ext cx="1719221" cy="1322947"/>
            </a:xfrm>
            <a:prstGeom prst="rect">
              <a:avLst/>
            </a:prstGeom>
          </p:spPr>
        </p:pic>
        <p:pic>
          <p:nvPicPr>
            <p:cNvPr id="46" name="Slika 4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1424" y="2931038"/>
              <a:ext cx="1719221" cy="1322947"/>
            </a:xfrm>
            <a:prstGeom prst="rect">
              <a:avLst/>
            </a:prstGeom>
          </p:spPr>
        </p:pic>
      </p:grpSp>
      <p:pic>
        <p:nvPicPr>
          <p:cNvPr id="48" name="Slika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989" y="3280801"/>
            <a:ext cx="6127011" cy="2889754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837" y="-265496"/>
            <a:ext cx="1097375" cy="2462997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5884" y="-165003"/>
            <a:ext cx="1097375" cy="2462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633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3.7037E-7 L -1.03047 0.025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523" y="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5478" y="3980439"/>
            <a:ext cx="6139204" cy="2877561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930" y="4581003"/>
            <a:ext cx="3267739" cy="3243353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3840" y="0"/>
            <a:ext cx="6803726" cy="526740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25509" y="850335"/>
            <a:ext cx="1719221" cy="131685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3459" y="583854"/>
            <a:ext cx="1097375" cy="2462997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5356" y="-295812"/>
            <a:ext cx="1097375" cy="2462997"/>
          </a:xfrm>
          <a:prstGeom prst="rect">
            <a:avLst/>
          </a:prstGeom>
        </p:spPr>
      </p:pic>
      <p:sp>
        <p:nvSpPr>
          <p:cNvPr id="13" name="Znak munje 12"/>
          <p:cNvSpPr/>
          <p:nvPr/>
        </p:nvSpPr>
        <p:spPr>
          <a:xfrm rot="2722186">
            <a:off x="9953750" y="104381"/>
            <a:ext cx="1493520" cy="2346960"/>
          </a:xfrm>
          <a:prstGeom prst="lightningBol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985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6 L -0.4375 0.001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87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10" y="4593195"/>
            <a:ext cx="3267739" cy="324945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32461"/>
            <a:ext cx="6803726" cy="526740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1863" y="603446"/>
            <a:ext cx="1719221" cy="1322947"/>
          </a:xfrm>
          <a:prstGeom prst="rect">
            <a:avLst/>
          </a:prstGeom>
        </p:spPr>
      </p:pic>
      <p:sp>
        <p:nvSpPr>
          <p:cNvPr id="12" name="Znak munje 11"/>
          <p:cNvSpPr/>
          <p:nvPr/>
        </p:nvSpPr>
        <p:spPr>
          <a:xfrm rot="2722186">
            <a:off x="6914715" y="120057"/>
            <a:ext cx="1493520" cy="2346960"/>
          </a:xfrm>
          <a:prstGeom prst="lightningBol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Znak munje 1"/>
          <p:cNvSpPr/>
          <p:nvPr/>
        </p:nvSpPr>
        <p:spPr>
          <a:xfrm rot="17632883">
            <a:off x="3389262" y="5183550"/>
            <a:ext cx="1137519" cy="982050"/>
          </a:xfrm>
          <a:prstGeom prst="lightningBol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295" y="-161758"/>
            <a:ext cx="1097375" cy="2462997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24112" y="-500093"/>
            <a:ext cx="1097375" cy="2462997"/>
          </a:xfrm>
          <a:prstGeom prst="rect">
            <a:avLst/>
          </a:prstGeom>
        </p:spPr>
      </p:pic>
      <p:sp>
        <p:nvSpPr>
          <p:cNvPr id="11" name="Pravokutnik 10"/>
          <p:cNvSpPr/>
          <p:nvPr/>
        </p:nvSpPr>
        <p:spPr>
          <a:xfrm>
            <a:off x="5331390" y="5151758"/>
            <a:ext cx="1965960" cy="1066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77618" y="3518451"/>
            <a:ext cx="6127011" cy="2877561"/>
          </a:xfrm>
          <a:prstGeom prst="rect">
            <a:avLst/>
          </a:prstGeom>
          <a:gradFill>
            <a:gsLst>
              <a:gs pos="24000">
                <a:schemeClr val="accent1"/>
              </a:gs>
              <a:gs pos="75000">
                <a:srgbClr val="B5D2EC"/>
              </a:gs>
              <a:gs pos="64000">
                <a:srgbClr val="B2D0EB"/>
              </a:gs>
              <a:gs pos="53000">
                <a:schemeClr val="accent1">
                  <a:lumMod val="60000"/>
                  <a:lumOff val="40000"/>
                </a:schemeClr>
              </a:gs>
              <a:gs pos="100000">
                <a:srgbClr val="00B050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7" name="Pravokutnik 6"/>
          <p:cNvSpPr/>
          <p:nvPr/>
        </p:nvSpPr>
        <p:spPr>
          <a:xfrm rot="20902409">
            <a:off x="4645589" y="5219300"/>
            <a:ext cx="6858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39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81481E-6 L -0.12956 0.075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84" y="37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48148E-6 L -0.00169 0.4039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0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1.48148E-6 L 0.00338 0.070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59259E-6 L -0.00482 -0.100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-4.79167E-6 -7.40741E-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086" y="4277113"/>
            <a:ext cx="1487553" cy="235326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696" y="1009374"/>
            <a:ext cx="8961897" cy="88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7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lika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1673" y="128668"/>
            <a:ext cx="792549" cy="251177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247435">
            <a:off x="5824445" y="2353228"/>
            <a:ext cx="6578154" cy="6096528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2760274" y="4906065"/>
            <a:ext cx="583928" cy="84064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/>
          <p:cNvSpPr/>
          <p:nvPr/>
        </p:nvSpPr>
        <p:spPr>
          <a:xfrm>
            <a:off x="2749044" y="4358232"/>
            <a:ext cx="606387" cy="54783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 rot="13785455">
            <a:off x="2332656" y="4830636"/>
            <a:ext cx="625160" cy="8967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avokutnik 8"/>
          <p:cNvSpPr/>
          <p:nvPr/>
        </p:nvSpPr>
        <p:spPr>
          <a:xfrm>
            <a:off x="3097155" y="5746707"/>
            <a:ext cx="247046" cy="65682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916281">
            <a:off x="3320097" y="4547067"/>
            <a:ext cx="374701" cy="717993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9044" y="5742300"/>
            <a:ext cx="256801" cy="665645"/>
          </a:xfrm>
          <a:prstGeom prst="rect">
            <a:avLst/>
          </a:prstGeom>
        </p:spPr>
      </p:pic>
      <p:sp>
        <p:nvSpPr>
          <p:cNvPr id="13" name="Zaobljeni pravokutnik 12"/>
          <p:cNvSpPr/>
          <p:nvPr/>
        </p:nvSpPr>
        <p:spPr>
          <a:xfrm>
            <a:off x="2749044" y="6403535"/>
            <a:ext cx="256801" cy="160572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97155" y="6403535"/>
            <a:ext cx="267282" cy="171922"/>
          </a:xfrm>
          <a:prstGeom prst="rect">
            <a:avLst/>
          </a:prstGeom>
        </p:spPr>
      </p:pic>
      <p:sp>
        <p:nvSpPr>
          <p:cNvPr id="16" name="Elipsa 15"/>
          <p:cNvSpPr/>
          <p:nvPr/>
        </p:nvSpPr>
        <p:spPr>
          <a:xfrm>
            <a:off x="2882940" y="4566030"/>
            <a:ext cx="122905" cy="7556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7" name="Slika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52236" y="4566030"/>
            <a:ext cx="136262" cy="83757"/>
          </a:xfrm>
          <a:prstGeom prst="rect">
            <a:avLst/>
          </a:prstGeom>
        </p:spPr>
      </p:pic>
      <p:sp>
        <p:nvSpPr>
          <p:cNvPr id="18" name="Zaobljeni pravokutnik 17"/>
          <p:cNvSpPr/>
          <p:nvPr/>
        </p:nvSpPr>
        <p:spPr>
          <a:xfrm>
            <a:off x="2760274" y="4227526"/>
            <a:ext cx="583928" cy="311699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>
            <a:off x="2944392" y="4764384"/>
            <a:ext cx="175975" cy="7556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Zaobljeni pravokutnik 21"/>
          <p:cNvSpPr/>
          <p:nvPr/>
        </p:nvSpPr>
        <p:spPr>
          <a:xfrm rot="19476488">
            <a:off x="2328366" y="4517776"/>
            <a:ext cx="97209" cy="1371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3" name="Slika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2221097">
            <a:off x="3761848" y="4568774"/>
            <a:ext cx="181360" cy="199496"/>
          </a:xfrm>
          <a:prstGeom prst="rect">
            <a:avLst/>
          </a:prstGeom>
        </p:spPr>
      </p:pic>
      <p:sp>
        <p:nvSpPr>
          <p:cNvPr id="25" name="Znak munje 24"/>
          <p:cNvSpPr/>
          <p:nvPr/>
        </p:nvSpPr>
        <p:spPr>
          <a:xfrm rot="1914859">
            <a:off x="675549" y="207295"/>
            <a:ext cx="1457486" cy="2354516"/>
          </a:xfrm>
          <a:prstGeom prst="lightningBol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7" name="Slika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604" y="692658"/>
            <a:ext cx="792549" cy="2511770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85315" y="444463"/>
            <a:ext cx="792549" cy="2511770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936867" y="1199807"/>
            <a:ext cx="792549" cy="251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225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86446" y="1737360"/>
            <a:ext cx="72760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/>
              <a:t>ULOGE:VATROGASAC MIRKO</a:t>
            </a:r>
            <a:endParaRPr lang="hr-HR" sz="4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717074" y="3200400"/>
            <a:ext cx="73674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 smtClean="0"/>
              <a:t>NAPRAVIO:MATEJ </a:t>
            </a:r>
            <a:r>
              <a:rPr lang="hr-HR" sz="4400" smtClean="0"/>
              <a:t>SPAHIJA 7.A</a:t>
            </a:r>
          </a:p>
          <a:p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261818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10</Words>
  <Application>Microsoft Office PowerPoint</Application>
  <PresentationFormat>Široki zaslon</PresentationFormat>
  <Paragraphs>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sustava Office</vt:lpstr>
      <vt:lpstr>VATRAGOASAC MIRKO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VATRAGOASAC MIRKO</dc:title>
  <dc:creator>inf5</dc:creator>
  <cp:lastModifiedBy>inf5</cp:lastModifiedBy>
  <cp:revision>21</cp:revision>
  <dcterms:created xsi:type="dcterms:W3CDTF">2017-09-14T08:10:10Z</dcterms:created>
  <dcterms:modified xsi:type="dcterms:W3CDTF">2017-09-28T08:06:36Z</dcterms:modified>
</cp:coreProperties>
</file>