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D14DB-19DA-48C5-881E-71609D8DE5A0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F4BB-34D6-4B97-BB60-63C0C102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0EA98-B91E-4186-AC1A-1FC27AC3D02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7E914-217F-4812-8646-B9255A72B06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2200E2-DB7E-45BD-83DD-213C6546A201}" type="datetimeFigureOut">
              <a:rPr lang="hr-HR" smtClean="0"/>
              <a:pPr/>
              <a:t>27.3.2014.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7EFEF1-D8ED-4255-B3E1-5D8ACC55BE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GIBRALTAR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4731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Gibraltar je prekomorski teritorij Ujedinjenog Kraljevstva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7.a\Downloads\Gibralt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5630416" cy="321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929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Teritorij je vrlo male površine, a nalazi se na južnom rtu Pirinejskog poluotoka, između Atlanskog oceana i Sredozemnog mora i leži na istoimenom tjesnacu (Gibraltarski tjesnac) koji odvaja Europu i Afriku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SMJEŠTAJ</a:t>
            </a:r>
            <a:endParaRPr lang="hr-HR" dirty="0"/>
          </a:p>
        </p:txBody>
      </p:sp>
      <p:pic>
        <p:nvPicPr>
          <p:cNvPr id="2050" name="Picture 2" descr="C:\Users\7.a\Downloads\karte-4-63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7" y="4303454"/>
            <a:ext cx="4104456" cy="218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029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Tijekom Prvoga i Drugoga svjetskoga rata imao je važnu stratešku ulogu, pa je i danas važna zrakoplovna </a:t>
            </a:r>
            <a:r>
              <a:rPr lang="hr-HR" dirty="0" smtClean="0"/>
              <a:t>baza i komunikacijska točka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ZRAKOPLOVNE PISTE O KOMUNIKACIJSKE  USTANOVE</a:t>
            </a:r>
            <a:endParaRPr lang="hr-HR" dirty="0"/>
          </a:p>
        </p:txBody>
      </p:sp>
      <p:pic>
        <p:nvPicPr>
          <p:cNvPr id="3074" name="Picture 2" descr="C:\Users\7.a\Downloads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3056"/>
            <a:ext cx="3240360" cy="280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127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RAZNI BRODOVI I KRUZERI KOJI PROLAZE KROZ GIBRALTARSKA VRATA</a:t>
            </a:r>
            <a:endParaRPr lang="hr-HR" sz="2400" dirty="0"/>
          </a:p>
        </p:txBody>
      </p:sp>
      <p:pic>
        <p:nvPicPr>
          <p:cNvPr id="4098" name="Picture 2" descr="C:\Users\7.a\Downloads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7.a\Downloads\images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320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2685819"/>
            <a:ext cx="7408333" cy="3450696"/>
          </a:xfrm>
        </p:spPr>
        <p:txBody>
          <a:bodyPr/>
          <a:lstStyle/>
          <a:p>
            <a:r>
              <a:rPr lang="hr-HR" dirty="0" err="1"/>
              <a:t>Gibraltarci</a:t>
            </a:r>
            <a:r>
              <a:rPr lang="hr-HR" dirty="0"/>
              <a:t> su mješavina Španjolaca, Portugalaca, Maltežana, Britanaca i Židova.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STANOVNIŠTVO</a:t>
            </a:r>
            <a:endParaRPr lang="hr-HR" dirty="0"/>
          </a:p>
        </p:txBody>
      </p:sp>
      <p:pic>
        <p:nvPicPr>
          <p:cNvPr id="5122" name="Picture 2" descr="C:\Users\7.a\Downloads\preuzm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21088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7.a\Downloads\spanjolc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3419719" cy="196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476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>
            <a:normAutofit/>
          </a:bodyPr>
          <a:lstStyle/>
          <a:p>
            <a:r>
              <a:rPr lang="hr-HR" sz="9600" dirty="0" smtClean="0"/>
              <a:t>THE END</a:t>
            </a:r>
            <a:endParaRPr lang="hr-HR" sz="96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4662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Prezentaciju izradio </a:t>
            </a:r>
            <a:r>
              <a:rPr lang="hr-HR" smtClean="0"/>
              <a:t>Riko Bura</a:t>
            </a:r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100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Valni oblik</vt:lpstr>
      <vt:lpstr>GIBRALTAR</vt:lpstr>
      <vt:lpstr>Slide 2</vt:lpstr>
      <vt:lpstr>SMJEŠTAJ</vt:lpstr>
      <vt:lpstr>ZRAKOPLOVNE PISTE O KOMUNIKACIJSKE  USTANOVE</vt:lpstr>
      <vt:lpstr>RAZNI BRODOVI I KRUZERI KOJI PROLAZE KROZ GIBRALTARSKA VRATA</vt:lpstr>
      <vt:lpstr>STANOVNIŠTVO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GIBRALTAR</dc:title>
  <dc:creator>7.a</dc:creator>
  <cp:lastModifiedBy>-dmin78</cp:lastModifiedBy>
  <cp:revision>14</cp:revision>
  <dcterms:created xsi:type="dcterms:W3CDTF">2014-03-17T08:49:14Z</dcterms:created>
  <dcterms:modified xsi:type="dcterms:W3CDTF">2014-03-27T11:04:31Z</dcterms:modified>
</cp:coreProperties>
</file>