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734E-695D-4869-91BC-EE56667AFA11}" type="datetimeFigureOut">
              <a:rPr lang="sr-Latn-CS" smtClean="0"/>
              <a:t>17.3.2014.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2E73-4190-4D26-8ACE-5F343519D4DD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734E-695D-4869-91BC-EE56667AFA11}" type="datetimeFigureOut">
              <a:rPr lang="sr-Latn-CS" smtClean="0"/>
              <a:t>17.3.2014.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2E73-4190-4D26-8ACE-5F343519D4D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734E-695D-4869-91BC-EE56667AFA11}" type="datetimeFigureOut">
              <a:rPr lang="sr-Latn-CS" smtClean="0"/>
              <a:t>17.3.2014.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2E73-4190-4D26-8ACE-5F343519D4D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734E-695D-4869-91BC-EE56667AFA11}" type="datetimeFigureOut">
              <a:rPr lang="sr-Latn-CS" smtClean="0"/>
              <a:t>17.3.2014.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2E73-4190-4D26-8ACE-5F343519D4D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734E-695D-4869-91BC-EE56667AFA11}" type="datetimeFigureOut">
              <a:rPr lang="sr-Latn-CS" smtClean="0"/>
              <a:t>17.3.2014.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2E73-4190-4D26-8ACE-5F343519D4DD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734E-695D-4869-91BC-EE56667AFA11}" type="datetimeFigureOut">
              <a:rPr lang="sr-Latn-CS" smtClean="0"/>
              <a:t>17.3.2014.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2E73-4190-4D26-8ACE-5F343519D4D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734E-695D-4869-91BC-EE56667AFA11}" type="datetimeFigureOut">
              <a:rPr lang="sr-Latn-CS" smtClean="0"/>
              <a:t>17.3.2014.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2E73-4190-4D26-8ACE-5F343519D4D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734E-695D-4869-91BC-EE56667AFA11}" type="datetimeFigureOut">
              <a:rPr lang="sr-Latn-CS" smtClean="0"/>
              <a:t>17.3.2014.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2E73-4190-4D26-8ACE-5F343519D4D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734E-695D-4869-91BC-EE56667AFA11}" type="datetimeFigureOut">
              <a:rPr lang="sr-Latn-CS" smtClean="0"/>
              <a:t>17.3.2014.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2E73-4190-4D26-8ACE-5F343519D4D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734E-695D-4869-91BC-EE56667AFA11}" type="datetimeFigureOut">
              <a:rPr lang="sr-Latn-CS" smtClean="0"/>
              <a:t>17.3.2014.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2E73-4190-4D26-8ACE-5F343519D4D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734E-695D-4869-91BC-EE56667AFA11}" type="datetimeFigureOut">
              <a:rPr lang="sr-Latn-CS" smtClean="0"/>
              <a:t>17.3.2014.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712E73-4190-4D26-8ACE-5F343519D4DD}" type="slidenum">
              <a:rPr lang="hr-HR" smtClean="0"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13734E-695D-4869-91BC-EE56667AFA11}" type="datetimeFigureOut">
              <a:rPr lang="sr-Latn-CS" smtClean="0"/>
              <a:t>17.3.2014.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712E73-4190-4D26-8ACE-5F343519D4DD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2428860" y="2643182"/>
            <a:ext cx="38576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HR" sz="72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Toscana</a:t>
            </a:r>
            <a:endParaRPr lang="hr-HR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5286380" y="371475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ByFilip</a:t>
            </a:r>
            <a:r>
              <a:rPr lang="hr-HR" dirty="0" smtClean="0"/>
              <a:t>  Leon  Zečević</a:t>
            </a:r>
            <a:endParaRPr lang="hr-HR" dirty="0"/>
          </a:p>
        </p:txBody>
      </p:sp>
      <p:pic>
        <p:nvPicPr>
          <p:cNvPr id="7" name="Slika 6" descr="asdfghjk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23051">
            <a:off x="5829849" y="737216"/>
            <a:ext cx="2846686" cy="1697307"/>
          </a:xfrm>
          <a:prstGeom prst="rect">
            <a:avLst/>
          </a:prstGeom>
        </p:spPr>
      </p:pic>
      <p:pic>
        <p:nvPicPr>
          <p:cNvPr id="8" name="Slika 7" descr="rezbg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544030">
            <a:off x="414836" y="642596"/>
            <a:ext cx="2628900" cy="1733550"/>
          </a:xfrm>
          <a:prstGeom prst="rect">
            <a:avLst/>
          </a:prstGeom>
        </p:spPr>
      </p:pic>
      <p:pic>
        <p:nvPicPr>
          <p:cNvPr id="9" name="Slika 8" descr="ggg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305519">
            <a:off x="785786" y="3929066"/>
            <a:ext cx="1914525" cy="2381250"/>
          </a:xfrm>
          <a:prstGeom prst="rect">
            <a:avLst/>
          </a:prstGeom>
        </p:spPr>
      </p:pic>
      <p:pic>
        <p:nvPicPr>
          <p:cNvPr id="10" name="Slika 9" descr="zrtbdvcsr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68954">
            <a:off x="6137704" y="4735122"/>
            <a:ext cx="2667000" cy="17145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Poznati “krivi” toranj najveća je turistička atrakcija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3786182" y="785794"/>
            <a:ext cx="1544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Pisa</a:t>
            </a:r>
            <a:endParaRPr lang="hr-H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Slika 4" descr="efw 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500306"/>
            <a:ext cx="2857520" cy="4143404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 descr="sd ysd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285992"/>
            <a:ext cx="5572164" cy="3786214"/>
          </a:xfrm>
        </p:spPr>
      </p:pic>
      <p:sp>
        <p:nvSpPr>
          <p:cNvPr id="4" name="Pravokutnik 3"/>
          <p:cNvSpPr/>
          <p:nvPr/>
        </p:nvSpPr>
        <p:spPr>
          <a:xfrm>
            <a:off x="3071802" y="785794"/>
            <a:ext cx="2722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Livorno</a:t>
            </a:r>
            <a:endParaRPr lang="hr-H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2071670" y="2357430"/>
            <a:ext cx="414340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kraj</a:t>
            </a:r>
            <a:endParaRPr lang="hr-HR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Toscana</a:t>
            </a:r>
            <a:r>
              <a:rPr lang="hr-HR" dirty="0" smtClean="0"/>
              <a:t> je regija u središnjoj Italiji</a:t>
            </a:r>
          </a:p>
          <a:p>
            <a:r>
              <a:rPr lang="hr-HR" dirty="0" smtClean="0"/>
              <a:t>Graniči s regijama:</a:t>
            </a:r>
          </a:p>
          <a:p>
            <a:r>
              <a:rPr lang="hr-HR" dirty="0" smtClean="0"/>
              <a:t>-Lacij(na jugu)</a:t>
            </a:r>
          </a:p>
          <a:p>
            <a:r>
              <a:rPr lang="hr-HR" dirty="0" smtClean="0"/>
              <a:t>-Umbrija(na istoku)</a:t>
            </a:r>
          </a:p>
          <a:p>
            <a:r>
              <a:rPr lang="hr-HR" dirty="0" smtClean="0"/>
              <a:t>- </a:t>
            </a:r>
            <a:r>
              <a:rPr lang="hr-HR" dirty="0" err="1" smtClean="0"/>
              <a:t>Emilia</a:t>
            </a:r>
            <a:r>
              <a:rPr lang="hr-HR" dirty="0" smtClean="0"/>
              <a:t>-</a:t>
            </a:r>
            <a:r>
              <a:rPr lang="hr-HR" dirty="0" err="1" smtClean="0"/>
              <a:t>Romanga</a:t>
            </a:r>
            <a:r>
              <a:rPr lang="hr-HR" dirty="0" smtClean="0"/>
              <a:t> i </a:t>
            </a:r>
            <a:r>
              <a:rPr lang="hr-HR" dirty="0" err="1" smtClean="0"/>
              <a:t>Ligurija</a:t>
            </a:r>
            <a:r>
              <a:rPr lang="hr-HR" dirty="0" smtClean="0"/>
              <a:t>(na sjeveru),dok se </a:t>
            </a:r>
          </a:p>
          <a:p>
            <a:r>
              <a:rPr lang="hr-HR" dirty="0" smtClean="0"/>
              <a:t>   zapadno od regije nalazi </a:t>
            </a:r>
            <a:r>
              <a:rPr lang="hr-HR" dirty="0" err="1" smtClean="0"/>
              <a:t>Tirensko</a:t>
            </a:r>
            <a:r>
              <a:rPr lang="hr-HR" dirty="0" smtClean="0"/>
              <a:t> more                            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571736" y="500042"/>
            <a:ext cx="37673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Smještaj</a:t>
            </a:r>
            <a:endParaRPr lang="hr-H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te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571612"/>
            <a:ext cx="5286411" cy="3753657"/>
          </a:xfrm>
        </p:spPr>
      </p:pic>
      <p:sp>
        <p:nvSpPr>
          <p:cNvPr id="8" name="Strelica gore 7"/>
          <p:cNvSpPr/>
          <p:nvPr/>
        </p:nvSpPr>
        <p:spPr>
          <a:xfrm rot="2296549">
            <a:off x="2483547" y="2810019"/>
            <a:ext cx="714380" cy="25003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+mj-lt"/>
              </a:rPr>
              <a:t>U </a:t>
            </a:r>
            <a:r>
              <a:rPr lang="hr-HR" dirty="0" err="1" smtClean="0">
                <a:latin typeface="+mj-lt"/>
              </a:rPr>
              <a:t>Toscani</a:t>
            </a:r>
            <a:r>
              <a:rPr lang="hr-HR" dirty="0" smtClean="0">
                <a:latin typeface="+mj-lt"/>
              </a:rPr>
              <a:t> živi oko </a:t>
            </a:r>
            <a:r>
              <a:rPr lang="hr-HR" dirty="0" smtClean="0">
                <a:latin typeface="+mj-lt"/>
                <a:cs typeface="Andalus" pitchFamily="18" charset="-78"/>
              </a:rPr>
              <a:t>3,497,806 stanovnika  </a:t>
            </a:r>
          </a:p>
          <a:p>
            <a:r>
              <a:rPr lang="hr-HR" dirty="0" smtClean="0">
                <a:latin typeface="+mj-lt"/>
                <a:cs typeface="Andalus" pitchFamily="18" charset="-78"/>
              </a:rPr>
              <a:t>Površina</a:t>
            </a:r>
            <a:r>
              <a:rPr lang="hr-HR" dirty="0" smtClean="0">
                <a:latin typeface="+mj-lt"/>
                <a:cs typeface="Andalus" pitchFamily="18" charset="-78"/>
              </a:rPr>
              <a:t>  </a:t>
            </a:r>
            <a:r>
              <a:rPr lang="hr-HR" dirty="0" err="1" smtClean="0">
                <a:latin typeface="+mj-lt"/>
                <a:cs typeface="Andalus" pitchFamily="18" charset="-78"/>
              </a:rPr>
              <a:t>Toscane</a:t>
            </a:r>
            <a:r>
              <a:rPr lang="hr-HR" dirty="0" smtClean="0">
                <a:latin typeface="+mj-lt"/>
                <a:cs typeface="Andalus" pitchFamily="18" charset="-78"/>
              </a:rPr>
              <a:t> iznosi 22,990 km²</a:t>
            </a:r>
          </a:p>
          <a:p>
            <a:r>
              <a:rPr lang="hr-HR" dirty="0" smtClean="0">
                <a:latin typeface="Andalus" pitchFamily="18" charset="-78"/>
                <a:cs typeface="Andalus" pitchFamily="18" charset="-78"/>
              </a:rPr>
              <a:t>Ima 10 pokrajina</a:t>
            </a:r>
          </a:p>
          <a:p>
            <a:endParaRPr lang="hr-HR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hr-HR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2357422" y="714356"/>
            <a:ext cx="4559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Stanovništvo </a:t>
            </a:r>
            <a:endParaRPr lang="hr-H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hr-HR" dirty="0" err="1" smtClean="0"/>
              <a:t>Toscana</a:t>
            </a:r>
            <a:r>
              <a:rPr lang="hr-HR" dirty="0" smtClean="0"/>
              <a:t> vrijedi kao jedna od najljepših dijelova Italije</a:t>
            </a:r>
          </a:p>
          <a:p>
            <a:r>
              <a:rPr lang="hr-HR" dirty="0" smtClean="0"/>
              <a:t>Ima oko 120 zaštićenih područja prirode</a:t>
            </a:r>
          </a:p>
          <a:p>
            <a:r>
              <a:rPr lang="hr-HR" dirty="0" smtClean="0"/>
              <a:t>Poznata turistička odredišta u </a:t>
            </a:r>
            <a:r>
              <a:rPr lang="hr-HR" dirty="0" err="1" smtClean="0"/>
              <a:t>Toscani</a:t>
            </a:r>
            <a:r>
              <a:rPr lang="hr-HR" dirty="0" smtClean="0"/>
              <a:t> su:</a:t>
            </a:r>
          </a:p>
          <a:p>
            <a:pPr>
              <a:buNone/>
            </a:pPr>
            <a:r>
              <a:rPr lang="hr-HR" dirty="0" smtClean="0"/>
              <a:t>-Firenca              -</a:t>
            </a:r>
            <a:r>
              <a:rPr lang="hr-HR" dirty="0" err="1" smtClean="0"/>
              <a:t>Lucca</a:t>
            </a:r>
            <a:r>
              <a:rPr lang="hr-HR" dirty="0" smtClean="0"/>
              <a:t>              - </a:t>
            </a:r>
            <a:r>
              <a:rPr lang="hr-HR" dirty="0" err="1" smtClean="0"/>
              <a:t>Maremma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-</a:t>
            </a:r>
            <a:r>
              <a:rPr lang="hr-HR" dirty="0" err="1" smtClean="0"/>
              <a:t>Pisa</a:t>
            </a:r>
            <a:r>
              <a:rPr lang="hr-HR" dirty="0" smtClean="0"/>
              <a:t>                    -</a:t>
            </a:r>
            <a:r>
              <a:rPr lang="hr-HR" dirty="0" err="1" smtClean="0"/>
              <a:t>Cortona</a:t>
            </a:r>
            <a:r>
              <a:rPr lang="hr-HR" dirty="0" smtClean="0"/>
              <a:t>          -</a:t>
            </a:r>
            <a:r>
              <a:rPr lang="hr-HR" dirty="0" err="1" smtClean="0"/>
              <a:t>Crete</a:t>
            </a:r>
            <a:r>
              <a:rPr lang="hr-HR" dirty="0" smtClean="0"/>
              <a:t> </a:t>
            </a:r>
            <a:r>
              <a:rPr lang="hr-HR" dirty="0" err="1" smtClean="0"/>
              <a:t>Senesi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-</a:t>
            </a:r>
            <a:r>
              <a:rPr lang="hr-HR" dirty="0" err="1" smtClean="0"/>
              <a:t>Lunigiana</a:t>
            </a:r>
            <a:r>
              <a:rPr lang="hr-HR" dirty="0" smtClean="0"/>
              <a:t>         -</a:t>
            </a:r>
            <a:r>
              <a:rPr lang="hr-HR" dirty="0" err="1" smtClean="0"/>
              <a:t>Garfagnana</a:t>
            </a:r>
            <a:r>
              <a:rPr lang="hr-HR" dirty="0" smtClean="0"/>
              <a:t>     -</a:t>
            </a:r>
            <a:r>
              <a:rPr lang="hr-HR" dirty="0" err="1" smtClean="0"/>
              <a:t>Siena</a:t>
            </a:r>
            <a:endParaRPr lang="hr-HR" dirty="0" smtClean="0"/>
          </a:p>
          <a:p>
            <a:pPr>
              <a:buNone/>
            </a:pPr>
            <a:r>
              <a:rPr lang="hr-HR" sz="2800" dirty="0" smtClean="0"/>
              <a:t>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1214414" y="428604"/>
            <a:ext cx="67151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Turizam  </a:t>
            </a:r>
            <a:endParaRPr lang="hr-H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Glavni grad </a:t>
            </a:r>
            <a:r>
              <a:rPr lang="hr-HR" dirty="0" err="1" smtClean="0"/>
              <a:t>Toscane</a:t>
            </a:r>
            <a:r>
              <a:rPr lang="hr-HR" dirty="0" smtClean="0"/>
              <a:t> </a:t>
            </a:r>
          </a:p>
          <a:p>
            <a:r>
              <a:rPr lang="hr-HR" dirty="0" err="1" smtClean="0"/>
              <a:t>Povrišina</a:t>
            </a:r>
            <a:r>
              <a:rPr lang="hr-HR" dirty="0" smtClean="0"/>
              <a:t> </a:t>
            </a:r>
            <a:r>
              <a:rPr lang="hr-HR" dirty="0" smtClean="0"/>
              <a:t>102,41 km²</a:t>
            </a:r>
          </a:p>
          <a:p>
            <a:r>
              <a:rPr lang="hr-HR" dirty="0" smtClean="0"/>
              <a:t>Ima oko </a:t>
            </a:r>
            <a:r>
              <a:rPr lang="hr-HR" dirty="0" smtClean="0"/>
              <a:t>373,446 stanovnika</a:t>
            </a:r>
          </a:p>
        </p:txBody>
      </p:sp>
      <p:sp>
        <p:nvSpPr>
          <p:cNvPr id="4" name="Pravokutnik 3"/>
          <p:cNvSpPr/>
          <p:nvPr/>
        </p:nvSpPr>
        <p:spPr>
          <a:xfrm>
            <a:off x="1928794" y="714356"/>
            <a:ext cx="45005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Firenca</a:t>
            </a:r>
            <a:endParaRPr lang="hr-H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Slika 4" descr="cvcvvvccvvxvc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571480"/>
            <a:ext cx="952500" cy="1247775"/>
          </a:xfrm>
          <a:prstGeom prst="rect">
            <a:avLst/>
          </a:prstGeom>
        </p:spPr>
      </p:pic>
      <p:pic>
        <p:nvPicPr>
          <p:cNvPr id="6" name="Slika 5" descr="svrdr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3500438"/>
            <a:ext cx="4714908" cy="2928958"/>
          </a:xfrm>
          <a:prstGeom prst="rect">
            <a:avLst/>
          </a:prstGeom>
        </p:spPr>
      </p:pic>
      <p:pic>
        <p:nvPicPr>
          <p:cNvPr id="7" name="Slika 6" descr="150px-TOS-Mapp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2214554"/>
            <a:ext cx="2428892" cy="3714776"/>
          </a:xfrm>
          <a:prstGeom prst="rect">
            <a:avLst/>
          </a:prstGeom>
        </p:spPr>
      </p:pic>
      <p:sp>
        <p:nvSpPr>
          <p:cNvPr id="9" name="Strelica gore 8"/>
          <p:cNvSpPr/>
          <p:nvPr/>
        </p:nvSpPr>
        <p:spPr>
          <a:xfrm rot="2383826">
            <a:off x="6945716" y="3639147"/>
            <a:ext cx="191926" cy="56728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Zbog svoje kulturne važnosti, Firencu nazivaju "talijanska  Atena". U njoj su živjele mnoge poznate ličnosti kao što su:</a:t>
            </a:r>
            <a:r>
              <a:rPr lang="hr-HR" dirty="0" err="1" smtClean="0"/>
              <a:t>Donatello</a:t>
            </a:r>
            <a:r>
              <a:rPr lang="hr-HR" dirty="0" smtClean="0"/>
              <a:t>,obitelji Medici,Leonardo da Vinci, </a:t>
            </a:r>
            <a:r>
              <a:rPr lang="hr-HR" dirty="0" err="1" smtClean="0"/>
              <a:t>Filippo</a:t>
            </a:r>
            <a:r>
              <a:rPr lang="hr-HR" dirty="0" smtClean="0"/>
              <a:t> </a:t>
            </a:r>
            <a:r>
              <a:rPr lang="hr-HR" dirty="0" err="1" smtClean="0"/>
              <a:t>Brunelleschi</a:t>
            </a:r>
            <a:r>
              <a:rPr lang="hr-HR" dirty="0" smtClean="0"/>
              <a:t>, </a:t>
            </a:r>
            <a:r>
              <a:rPr lang="hr-HR" dirty="0" err="1" smtClean="0"/>
              <a:t>Michelangelo</a:t>
            </a:r>
            <a:r>
              <a:rPr lang="hr-HR" dirty="0" smtClean="0"/>
              <a:t>,Galileo Galilei i drugi.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0" y="357166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Povijesno-kulturne znamenitosti Firence</a:t>
            </a:r>
            <a:endParaRPr lang="hr-HR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err="1" smtClean="0"/>
              <a:t>Cattedrale</a:t>
            </a:r>
            <a:r>
              <a:rPr lang="hr-HR" i="1" dirty="0" smtClean="0"/>
              <a:t> </a:t>
            </a:r>
            <a:r>
              <a:rPr lang="hr-HR" i="1" dirty="0" err="1" smtClean="0"/>
              <a:t>di</a:t>
            </a:r>
            <a:r>
              <a:rPr lang="hr-HR" i="1" dirty="0" smtClean="0"/>
              <a:t> Santa Maria </a:t>
            </a:r>
            <a:r>
              <a:rPr lang="hr-HR" i="1" dirty="0" err="1" smtClean="0"/>
              <a:t>del</a:t>
            </a:r>
            <a:r>
              <a:rPr lang="hr-HR" i="1" dirty="0" smtClean="0"/>
              <a:t> </a:t>
            </a:r>
            <a:r>
              <a:rPr lang="hr-HR" i="1" dirty="0" err="1" smtClean="0"/>
              <a:t>Fiore</a:t>
            </a:r>
            <a:r>
              <a:rPr lang="hr-HR" dirty="0" smtClean="0"/>
              <a:t>- </a:t>
            </a:r>
            <a:r>
              <a:rPr lang="hr-HR" dirty="0" smtClean="0"/>
              <a:t>Firentinska katedrala u gotičkom stilu s </a:t>
            </a:r>
            <a:r>
              <a:rPr lang="hr-HR" dirty="0" err="1" smtClean="0"/>
              <a:t>Giottovim</a:t>
            </a:r>
            <a:r>
              <a:rPr lang="hr-HR" dirty="0" smtClean="0"/>
              <a:t> tornjem, romaničkom krstionicom, i prvom renesansnom kupolom (</a:t>
            </a:r>
            <a:r>
              <a:rPr lang="hr-HR" dirty="0" err="1" smtClean="0"/>
              <a:t>Filippo</a:t>
            </a:r>
            <a:r>
              <a:rPr lang="hr-HR" dirty="0" smtClean="0"/>
              <a:t> </a:t>
            </a:r>
            <a:r>
              <a:rPr lang="hr-HR" dirty="0" err="1" smtClean="0"/>
              <a:t>Brunelleschi</a:t>
            </a:r>
            <a:r>
              <a:rPr lang="hr-HR" dirty="0" smtClean="0"/>
              <a:t>).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785786" y="714356"/>
            <a:ext cx="7209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Firentinska katedrala</a:t>
            </a:r>
            <a:endParaRPr lang="hr-H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220px-Santa_Maria_del_Fio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214422"/>
            <a:ext cx="5286412" cy="4593451"/>
          </a:xfr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183</Words>
  <Application>Microsoft Office PowerPoint</Application>
  <PresentationFormat>Prikaz na zaslonu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Tijek</vt:lpstr>
      <vt:lpstr>Slajd 1</vt:lpstr>
      <vt:lpstr>Slajd 2</vt:lpstr>
      <vt:lpstr>Slajd 3</vt:lpstr>
      <vt:lpstr>Slajd 4</vt:lpstr>
      <vt:lpstr>Slajd 5</vt:lpstr>
      <vt:lpstr>               </vt:lpstr>
      <vt:lpstr>Slajd 7</vt:lpstr>
      <vt:lpstr>Slajd 8</vt:lpstr>
      <vt:lpstr>Slajd 9</vt:lpstr>
      <vt:lpstr>Slajd 10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josip zecevic</dc:creator>
  <cp:lastModifiedBy>josip zecevic</cp:lastModifiedBy>
  <cp:revision>9</cp:revision>
  <dcterms:created xsi:type="dcterms:W3CDTF">2014-03-17T15:55:05Z</dcterms:created>
  <dcterms:modified xsi:type="dcterms:W3CDTF">2014-03-17T17:16:35Z</dcterms:modified>
</cp:coreProperties>
</file>