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5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>
        <p:scale>
          <a:sx n="82" d="100"/>
          <a:sy n="82" d="100"/>
        </p:scale>
        <p:origin x="-1026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336E03-19AF-4CCC-A01E-8C517E224EAA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FBA35D-4E71-4A97-9F3E-DB4DB5B54E81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2376263"/>
          </a:xfrm>
        </p:spPr>
        <p:txBody>
          <a:bodyPr/>
          <a:lstStyle/>
          <a:p>
            <a:r>
              <a:rPr lang="hr-HR" dirty="0" smtClean="0"/>
              <a:t>TIHI OCEAN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4077072"/>
            <a:ext cx="6400800" cy="648072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IRA</a:t>
            </a: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hr-H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LAMBAŠA</a:t>
            </a: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 KATARINA </a:t>
            </a:r>
            <a:r>
              <a:rPr lang="hr-H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ZANINOVIĆ</a:t>
            </a:r>
            <a:r>
              <a:rPr lang="hr-H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5.B</a:t>
            </a:r>
            <a:endParaRPr lang="hr-H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meduze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Morska mjesečina: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Uhati klobuk: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4178238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746190" cy="24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9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PORUKA: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/>
          <a:lstStyle/>
          <a:p>
            <a:r>
              <a:rPr lang="hr-HR" dirty="0" smtClean="0"/>
              <a:t>Tihi ocean je velik, a jednako tako i bogat te ga, kao i druga mora, ne smijemo zagađivati. </a:t>
            </a:r>
          </a:p>
          <a:p>
            <a:r>
              <a:rPr lang="hr-HR" dirty="0" smtClean="0"/>
              <a:t>Kad god bacimo plastičnu bocu, vrećicu ili bilo kakav drugi nerazgradivi otpad u more, trujemo njega, oceane i živi svijet u njima.</a:t>
            </a:r>
          </a:p>
          <a:p>
            <a:r>
              <a:rPr lang="hr-HR" dirty="0" smtClean="0"/>
              <a:t>Posebni dan koji se posvećuje vodama zove se Dan voda i obilježava se 22.3.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60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HVALA NA PAŽNJI - ČUVAJTE VODE!</a:t>
            </a: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06740" cy="47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3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1143000"/>
          </a:xfrm>
        </p:spPr>
        <p:txBody>
          <a:bodyPr/>
          <a:lstStyle/>
          <a:p>
            <a:r>
              <a:rPr lang="hr-HR" dirty="0" smtClean="0"/>
              <a:t>Tihi ocean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/>
          <a:lstStyle/>
          <a:p>
            <a:r>
              <a:rPr lang="hr-HR" dirty="0" smtClean="0"/>
              <a:t>Najveća je morska površina na svijetu</a:t>
            </a:r>
          </a:p>
          <a:p>
            <a:r>
              <a:rPr lang="hr-HR" dirty="0" smtClean="0"/>
              <a:t>Zauzima trećinu </a:t>
            </a:r>
            <a:r>
              <a:rPr lang="hr-HR" dirty="0"/>
              <a:t>Zemljine </a:t>
            </a:r>
            <a:r>
              <a:rPr lang="hr-HR" dirty="0" smtClean="0"/>
              <a:t>površine: </a:t>
            </a:r>
            <a:r>
              <a:rPr lang="hr-HR" dirty="0"/>
              <a:t>179,7 milijuna </a:t>
            </a:r>
            <a:r>
              <a:rPr lang="hr-HR" dirty="0" smtClean="0"/>
              <a:t>km^2</a:t>
            </a:r>
          </a:p>
          <a:p>
            <a:r>
              <a:rPr lang="hr-HR" dirty="0" smtClean="0"/>
              <a:t>Veći je od cijelog kopna na Zemlji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5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hr-HR" dirty="0" smtClean="0"/>
              <a:t>Marijanska brazda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Tihom oceanu nalazi se najdublja točka na svijetu</a:t>
            </a:r>
          </a:p>
          <a:p>
            <a:r>
              <a:rPr lang="hr-HR" dirty="0" smtClean="0"/>
              <a:t>Zove se Marijanska brazda, a dubina joj iznosi 11 022 m ispod razine mora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824536" cy="271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1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Geologija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središnjem Tihom oceanu nalaze se brojne vulkanske planine, otoci i stijene</a:t>
            </a:r>
          </a:p>
          <a:p>
            <a:r>
              <a:rPr lang="hr-HR" dirty="0" smtClean="0"/>
              <a:t>Na njegovim rubovima vulkani su još aktivni i tvore Pacifički vatreni prsten</a:t>
            </a:r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54355"/>
            <a:ext cx="4918323" cy="297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9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Morske struje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Morske struje na sjevernoj polutci uglavnom se kreću u smjeru kazaljke na satu, a na južnoj obrnuto</a:t>
            </a:r>
          </a:p>
          <a:p>
            <a:r>
              <a:rPr lang="hr-HR" dirty="0" smtClean="0"/>
              <a:t>Hladne struje: Humboldtova i Kalifornijska</a:t>
            </a:r>
          </a:p>
          <a:p>
            <a:r>
              <a:rPr lang="hr-HR" dirty="0" smtClean="0"/>
              <a:t>Tople struje: </a:t>
            </a:r>
            <a:r>
              <a:rPr lang="hr-HR" dirty="0" err="1" smtClean="0"/>
              <a:t>Kuroshio</a:t>
            </a:r>
            <a:r>
              <a:rPr lang="hr-HR" dirty="0" smtClean="0"/>
              <a:t> i Ekvatorska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5350942" cy="277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2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hr-HR" dirty="0" smtClean="0"/>
              <a:t>Otoci i mora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Tihom oceanu ima </a:t>
            </a:r>
            <a:r>
              <a:rPr lang="fi-FI" dirty="0" smtClean="0"/>
              <a:t>oko 25</a:t>
            </a:r>
            <a:r>
              <a:rPr lang="hr-HR" dirty="0" smtClean="0"/>
              <a:t> </a:t>
            </a:r>
            <a:r>
              <a:rPr lang="fi-FI" dirty="0" smtClean="0"/>
              <a:t>000</a:t>
            </a:r>
            <a:r>
              <a:rPr lang="fi-FI" dirty="0"/>
              <a:t> </a:t>
            </a:r>
            <a:r>
              <a:rPr lang="hr-HR" dirty="0" smtClean="0"/>
              <a:t>otoka i brojna rubna mora: Koraljno, Južnokinesko, Japansko, Ohotsko, Tasmanijsko, Žuto i mnoga druga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026" name="Picture 2" descr="Slikovni rezultat za tihi ocean oto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736304" cy="1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šalovi otoci – država koja je legalizirala kok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1900"/>
            <a:ext cx="6073098" cy="28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Države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</a:t>
            </a:r>
            <a:r>
              <a:rPr lang="hr-HR" dirty="0" smtClean="0"/>
              <a:t> Tihom oceanu nalazi se 17 država</a:t>
            </a:r>
          </a:p>
          <a:p>
            <a:r>
              <a:rPr lang="hr-HR" dirty="0" smtClean="0"/>
              <a:t>Nama poznatije su: Australija, Japan, Novi Zeland, Filipini, Papua Nova Gvineja, Indonezija i Malezija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2614093" cy="309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Živi svijet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Brojne ribe – tuna, losos, srdela, sabljarka, morski psi, raže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189237" cy="270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912775" cy="278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03" y="168864"/>
            <a:ext cx="3300197" cy="185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845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Morski </a:t>
            </a:r>
            <a:r>
              <a:rPr lang="hr-HR" dirty="0"/>
              <a:t>sisavci – dupini i </a:t>
            </a:r>
            <a:r>
              <a:rPr lang="hr-HR" dirty="0" smtClean="0"/>
              <a:t>kitovi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Školjke </a:t>
            </a:r>
            <a:r>
              <a:rPr lang="hr-HR" dirty="0"/>
              <a:t>bisernice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4" y="2467034"/>
            <a:ext cx="3073491" cy="230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95" y="2456892"/>
            <a:ext cx="3429382" cy="228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94919"/>
            <a:ext cx="2233240" cy="184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1988</TotalTime>
  <Words>257</Words>
  <Application>Microsoft Office PowerPoint</Application>
  <PresentationFormat>Prikaz na zaslonu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Tijek</vt:lpstr>
      <vt:lpstr>TIHI OCEAN</vt:lpstr>
      <vt:lpstr>Tihi ocean</vt:lpstr>
      <vt:lpstr>Marijanska brazda</vt:lpstr>
      <vt:lpstr>Geologija</vt:lpstr>
      <vt:lpstr>Morske struje</vt:lpstr>
      <vt:lpstr>Otoci i mora</vt:lpstr>
      <vt:lpstr>Države</vt:lpstr>
      <vt:lpstr>Živi svijet</vt:lpstr>
      <vt:lpstr>PowerPointova prezentacija</vt:lpstr>
      <vt:lpstr>meduze</vt:lpstr>
      <vt:lpstr>PORUKA:</vt:lpstr>
      <vt:lpstr>HVALA NA PAŽNJI - ČUVAJTE VODE!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TIHI OCEAN</dc:title>
  <dc:creator>Ivana</dc:creator>
  <cp:lastModifiedBy>Ivana</cp:lastModifiedBy>
  <cp:revision>21</cp:revision>
  <dcterms:created xsi:type="dcterms:W3CDTF">2017-03-16T17:05:49Z</dcterms:created>
  <dcterms:modified xsi:type="dcterms:W3CDTF">2017-03-21T05:40:32Z</dcterms:modified>
</cp:coreProperties>
</file>