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4" r:id="rId5"/>
    <p:sldId id="266" r:id="rId6"/>
    <p:sldId id="259" r:id="rId7"/>
    <p:sldId id="260" r:id="rId8"/>
    <p:sldId id="261" r:id="rId9"/>
    <p:sldId id="262" r:id="rId10"/>
    <p:sldId id="267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CEBEB-EE99-4939-8AFE-6B5A4D9BE578}" type="datetimeFigureOut">
              <a:rPr lang="hr-HR" smtClean="0"/>
              <a:t>2.6.2017.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5DF30-F8CC-4283-811A-D327AAA41A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229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BILJNE KULTURE: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SUNCOKRET, KUKURUZ, PŠENICA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54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031965" y="1175658"/>
            <a:ext cx="8895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 smtClean="0"/>
              <a:t>Faze rasta su klijanje, nicanje, </a:t>
            </a:r>
            <a:r>
              <a:rPr lang="hr-HR" sz="2400" dirty="0"/>
              <a:t>busanje, </a:t>
            </a:r>
            <a:r>
              <a:rPr lang="hr-HR" sz="2400" dirty="0" err="1"/>
              <a:t>vlatanje</a:t>
            </a:r>
            <a:r>
              <a:rPr lang="hr-HR" sz="2400" dirty="0"/>
              <a:t>, klasanje, cvatnja i oplodnja, nalijevanje zrna, </a:t>
            </a:r>
            <a:r>
              <a:rPr lang="hr-HR" sz="2400" dirty="0" smtClean="0"/>
              <a:t>zrioba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Listovi se sastoje se od rukavca, plojke i jezičca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08" y="2805247"/>
            <a:ext cx="3879672" cy="2909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19" y="2375987"/>
            <a:ext cx="4668031" cy="31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299062" y="2442754"/>
            <a:ext cx="7550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 smtClean="0"/>
              <a:t>HVALA NA POZORNOSTI</a:t>
            </a:r>
            <a:endParaRPr lang="hr-HR" sz="48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86" y="3504659"/>
            <a:ext cx="4301491" cy="232396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88" y="3314089"/>
            <a:ext cx="4800600" cy="27051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92" y="680498"/>
            <a:ext cx="3587932" cy="19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553097" y="796834"/>
            <a:ext cx="4454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 smtClean="0"/>
              <a:t>Suncokret</a:t>
            </a:r>
            <a:endParaRPr lang="hr-HR" sz="4800" dirty="0"/>
          </a:p>
        </p:txBody>
      </p:sp>
      <p:sp>
        <p:nvSpPr>
          <p:cNvPr id="3" name="TekstniOkvir 2"/>
          <p:cNvSpPr txBox="1"/>
          <p:nvPr/>
        </p:nvSpPr>
        <p:spPr>
          <a:xfrm>
            <a:off x="888274" y="2024742"/>
            <a:ext cx="8660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Korijen je čupav i vlaknast, </a:t>
            </a:r>
            <a:r>
              <a:rPr lang="hr-HR" sz="2400" dirty="0" smtClean="0"/>
              <a:t>može </a:t>
            </a:r>
            <a:r>
              <a:rPr lang="hr-HR" sz="2400" dirty="0"/>
              <a:t>prodrijeti u dubinu do 3 </a:t>
            </a:r>
            <a:r>
              <a:rPr lang="hr-HR" sz="2400" dirty="0" smtClean="0"/>
              <a:t>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Zbog </a:t>
            </a:r>
            <a:r>
              <a:rPr lang="hr-HR" sz="2400" dirty="0" smtClean="0"/>
              <a:t>sposobnosti </a:t>
            </a:r>
            <a:r>
              <a:rPr lang="hr-HR" sz="2400" dirty="0"/>
              <a:t>da upije vodu i štetne tvari, suncokret se često koristi </a:t>
            </a:r>
            <a:r>
              <a:rPr lang="hr-HR" sz="2400" dirty="0" smtClean="0"/>
              <a:t>za </a:t>
            </a:r>
            <a:r>
              <a:rPr lang="hr-HR" sz="2400" dirty="0"/>
              <a:t>čišćenje zagađenog </a:t>
            </a:r>
            <a:r>
              <a:rPr lang="hr-HR" sz="2400" dirty="0" smtClean="0"/>
              <a:t>tla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97" y="3235594"/>
            <a:ext cx="2588623" cy="2588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088">
            <a:off x="6518367" y="3053278"/>
            <a:ext cx="3657600" cy="243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232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045029" y="979714"/>
            <a:ext cx="7289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Suncokret cvate od lipnja do rujna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Središte glavice čine sitni žutosmeđi cjevasti cvjetovi, a okružuju ih žute jezičaste </a:t>
            </a:r>
            <a:r>
              <a:rPr lang="hr-HR" sz="2400" dirty="0" smtClean="0"/>
              <a:t>latice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smtClean="0"/>
              <a:t>Suncokretova </a:t>
            </a:r>
            <a:r>
              <a:rPr lang="hr-HR" sz="2400" dirty="0"/>
              <a:t>sjemenka je bogata biljnim mastima, vitaminima, </a:t>
            </a:r>
            <a:r>
              <a:rPr lang="hr-HR" sz="2400" dirty="0" smtClean="0"/>
              <a:t>bjelančevinama</a:t>
            </a:r>
            <a:r>
              <a:rPr lang="hr-HR" sz="2400" dirty="0"/>
              <a:t> </a:t>
            </a:r>
            <a:r>
              <a:rPr lang="hr-HR" sz="2400" dirty="0" smtClean="0"/>
              <a:t>i mineralima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89" y="2782389"/>
            <a:ext cx="3739608" cy="268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294">
            <a:off x="2204950" y="3309426"/>
            <a:ext cx="3538985" cy="2359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46772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045029" y="1084217"/>
            <a:ext cx="5617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smtClean="0"/>
              <a:t>Stabljika je: -razgranata ili jednostavna</a:t>
            </a:r>
          </a:p>
          <a:p>
            <a:r>
              <a:rPr lang="hr-HR" sz="2400" dirty="0" smtClean="0"/>
              <a:t>                      -svijetlozelena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1058091" y="2155371"/>
            <a:ext cx="7458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Danas se suncokret uzgaja po cijelom svijetu, najviše u Rusiji, Francuskoj i južnoj </a:t>
            </a:r>
            <a:r>
              <a:rPr lang="hr-HR" sz="2400" dirty="0" smtClean="0"/>
              <a:t>Europi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91" y="894806"/>
            <a:ext cx="304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96" y="3226525"/>
            <a:ext cx="3764281" cy="249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26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927463" y="953589"/>
            <a:ext cx="7302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Uzgaja se kao stočna hrana, za proizvodnju biljnog ulja, ali i kao ukrasna biljka</a:t>
            </a:r>
            <a:r>
              <a:rPr lang="hr-HR" sz="24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Od latica suncokreta u narodnoj se medicini priprema čaj i </a:t>
            </a:r>
            <a:r>
              <a:rPr lang="hr-HR" sz="2400" dirty="0" smtClean="0"/>
              <a:t>tinktura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Suncokret je poznat po svom ulju</a:t>
            </a:r>
            <a:endParaRPr lang="hr-HR" sz="24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8582297" y="953589"/>
            <a:ext cx="2782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r-HR" sz="2400" b="1" dirty="0" smtClean="0">
                <a:latin typeface="Lucida Calligraphy" panose="03010101010101010101" pitchFamily="66" charset="0"/>
              </a:rPr>
              <a:t>Tinktura</a:t>
            </a:r>
            <a:r>
              <a:rPr lang="hr-HR" sz="2400" dirty="0" smtClean="0">
                <a:latin typeface="Lucida Calligraphy" panose="03010101010101010101" pitchFamily="66" charset="0"/>
              </a:rPr>
              <a:t> je lijek napravljen od biljki</a:t>
            </a:r>
            <a:endParaRPr lang="hr-HR" sz="2400" b="1" dirty="0">
              <a:latin typeface="Lucida Calligraphy" panose="03010101010101010101" pitchFamily="66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99" y="2693066"/>
            <a:ext cx="3046508" cy="326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00" y="3527695"/>
            <a:ext cx="2431085" cy="243108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4120">
            <a:off x="4595016" y="3241013"/>
            <a:ext cx="23812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25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618411" y="914400"/>
            <a:ext cx="438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 smtClean="0"/>
              <a:t>Kukuruz</a:t>
            </a:r>
            <a:endParaRPr lang="hr-HR" sz="48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1031966" y="2416629"/>
            <a:ext cx="4963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Kukuruz je biljka porijeklom iz Srednje </a:t>
            </a:r>
            <a:r>
              <a:rPr lang="hr-HR" sz="2400" dirty="0" smtClean="0"/>
              <a:t>Amerike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Ima muške i ženske </a:t>
            </a:r>
            <a:r>
              <a:rPr lang="hr-HR" sz="2400" dirty="0" smtClean="0"/>
              <a:t>cvjetove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dirty="0"/>
              <a:t>Raste od 1,5 do 2,4 </a:t>
            </a:r>
            <a:r>
              <a:rPr lang="pl-PL" sz="2400" dirty="0" smtClean="0"/>
              <a:t>metra</a:t>
            </a:r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89" y="1745397"/>
            <a:ext cx="4149871" cy="276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4241482"/>
            <a:ext cx="2952750" cy="16668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014" y="415099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36023" y="1071154"/>
            <a:ext cx="10175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Korijen mu je </a:t>
            </a:r>
            <a:r>
              <a:rPr lang="hr-HR" sz="2400" dirty="0" smtClean="0"/>
              <a:t>žiličast</a:t>
            </a:r>
            <a:endParaRPr lang="hr-H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/>
              <a:t>Plod mu je klip sa zrnjem koje je uglavnom žuto ili </a:t>
            </a:r>
            <a:r>
              <a:rPr lang="pl-PL" sz="2400" dirty="0" smtClean="0"/>
              <a:t>bijelo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/>
              <a:t>Kukuruz obiluje prehrambenim vlaknima koja snižavaju povišene razine </a:t>
            </a:r>
            <a:r>
              <a:rPr lang="pl-PL" sz="2400" dirty="0" smtClean="0"/>
              <a:t>kolesterola, vitaminom </a:t>
            </a:r>
            <a:r>
              <a:rPr lang="pl-PL" sz="2400" dirty="0"/>
              <a:t>B1 važnim za dobar rad mozga te ugljikohidratima koji nam daju brzo raspoloživu </a:t>
            </a:r>
            <a:r>
              <a:rPr lang="pl-PL" sz="2400" dirty="0" smtClean="0"/>
              <a:t>energiju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606">
            <a:off x="1285222" y="3303125"/>
            <a:ext cx="3330136" cy="2498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92" y="3697800"/>
            <a:ext cx="5698670" cy="1709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159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3918857" y="836023"/>
            <a:ext cx="3879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 smtClean="0"/>
              <a:t>Pšenica</a:t>
            </a:r>
            <a:endParaRPr lang="hr-HR" sz="48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901337" y="2090057"/>
            <a:ext cx="569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hr-HR" sz="2400" dirty="0"/>
          </a:p>
        </p:txBody>
      </p:sp>
      <p:sp>
        <p:nvSpPr>
          <p:cNvPr id="2" name="TekstniOkvir 1"/>
          <p:cNvSpPr txBox="1"/>
          <p:nvPr/>
        </p:nvSpPr>
        <p:spPr>
          <a:xfrm>
            <a:off x="901337" y="2325189"/>
            <a:ext cx="62571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smtClean="0"/>
              <a:t>Pšenica </a:t>
            </a:r>
            <a:r>
              <a:rPr lang="hr-HR" sz="2400" dirty="0"/>
              <a:t>je najvažnija zrnata biljka koja se koristi za ljudsku </a:t>
            </a:r>
            <a:r>
              <a:rPr lang="hr-HR" sz="2400" dirty="0" smtClean="0"/>
              <a:t>prehranu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smtClean="0"/>
              <a:t>Druga </a:t>
            </a:r>
            <a:r>
              <a:rPr lang="hr-HR" sz="2400" dirty="0"/>
              <a:t>je na ljestvici ukupne proizvodnje prinosa </a:t>
            </a:r>
            <a:r>
              <a:rPr lang="hr-HR" sz="2400" dirty="0" smtClean="0"/>
              <a:t>žitarica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/>
              <a:t>Pšenična zrna su glavni prehrambeni proizvod koji se rabi za izradu brašna za kruh, kolače, </a:t>
            </a:r>
            <a:r>
              <a:rPr lang="hr-HR" sz="2400" dirty="0" smtClean="0"/>
              <a:t>tjesteninu…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295" y="798141"/>
            <a:ext cx="4404633" cy="281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956">
            <a:off x="6975837" y="3719182"/>
            <a:ext cx="3896161" cy="2033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02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940526" y="1123406"/>
            <a:ext cx="76548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/>
              <a:t>Pšenica se sije na određenom prostoru kao krmno bilje za </a:t>
            </a:r>
            <a:r>
              <a:rPr lang="pl-PL" sz="2400" dirty="0" smtClean="0"/>
              <a:t>stočarstvo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r-HR" sz="2400" dirty="0" smtClean="0"/>
              <a:t>Slama </a:t>
            </a:r>
            <a:r>
              <a:rPr lang="hr-HR" sz="2400" dirty="0"/>
              <a:t>se može upotrebljavati kao hrana za stoku ili kao konstrukcijski materijal za izradu krovova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34">
            <a:off x="1431109" y="3095896"/>
            <a:ext cx="4442822" cy="2221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039">
            <a:off x="6367039" y="2969044"/>
            <a:ext cx="4711083" cy="228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081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169</TotalTime>
  <Words>296</Words>
  <Application>Microsoft Office PowerPoint</Application>
  <PresentationFormat>Široki zaslon</PresentationFormat>
  <Paragraphs>31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7" baseType="lpstr">
      <vt:lpstr>Arial</vt:lpstr>
      <vt:lpstr>Calibri</vt:lpstr>
      <vt:lpstr>Garamond</vt:lpstr>
      <vt:lpstr>Lucida Calligraphy</vt:lpstr>
      <vt:lpstr>Wingdings</vt:lpstr>
      <vt:lpstr>Organski</vt:lpstr>
      <vt:lpstr>BILJNE KULTURE: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BILJNE KULTURE:</dc:title>
  <dc:creator>inf4</dc:creator>
  <cp:lastModifiedBy>informatika profesor</cp:lastModifiedBy>
  <cp:revision>20</cp:revision>
  <dcterms:created xsi:type="dcterms:W3CDTF">2017-05-17T07:43:48Z</dcterms:created>
  <dcterms:modified xsi:type="dcterms:W3CDTF">2017-06-02T07:52:06Z</dcterms:modified>
</cp:coreProperties>
</file>