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80" r:id="rId3"/>
    <p:sldId id="282" r:id="rId4"/>
    <p:sldId id="288" r:id="rId5"/>
    <p:sldId id="293" r:id="rId6"/>
    <p:sldId id="281" r:id="rId7"/>
    <p:sldId id="289" r:id="rId8"/>
    <p:sldId id="283" r:id="rId9"/>
    <p:sldId id="286" r:id="rId10"/>
    <p:sldId id="290" r:id="rId11"/>
    <p:sldId id="287" r:id="rId12"/>
    <p:sldId id="284" r:id="rId13"/>
    <p:sldId id="285" r:id="rId14"/>
    <p:sldId id="277" r:id="rId15"/>
    <p:sldId id="292" r:id="rId16"/>
    <p:sldId id="291" r:id="rId17"/>
    <p:sldId id="279" r:id="rId18"/>
    <p:sldId id="294" r:id="rId19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6501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479CE59-AB43-44A3-9F52-BA21C57D390A}" type="datetime1">
              <a:rPr lang="hr-HR" smtClean="0"/>
              <a:pPr algn="r" rtl="0"/>
              <a:t>14.6.2025.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872C7C29-F5DC-43D3-962E-AFF22544E97B}" type="datetime1">
              <a:rPr lang="hr-HR" smtClean="0"/>
              <a:pPr algn="r"/>
              <a:t>14.6.2025.</a:t>
            </a:fld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 smtClean="0"/>
              <a:t>Kliknite da biste uredili stilove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r-HR" smtClean="0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 smtClean="0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 smtClean="0"/>
              <a:t>Uređivanje stilova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14.6.2025.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hyperlink" Target="https://school-education.ec.europa.eu/en/etwinning/projects/moja-kreativna-i-zabavna-ucionica-3/twinspace/pages/zeleni-kuta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518263" y="1752600"/>
            <a:ext cx="8499566" cy="1739537"/>
          </a:xfrm>
        </p:spPr>
        <p:txBody>
          <a:bodyPr rtlCol="0">
            <a:normAutofit/>
          </a:bodyPr>
          <a:lstStyle/>
          <a:p>
            <a:pPr rtl="0"/>
            <a:r>
              <a:rPr lang="hr-HR" b="1" dirty="0" smtClean="0">
                <a:solidFill>
                  <a:srgbClr val="0070C0"/>
                </a:solidFill>
              </a:rPr>
              <a:t>MOJA KREATIVNA I ZABAVNA UČIONICA 3</a:t>
            </a:r>
            <a:endParaRPr lang="hr-HR" b="1" dirty="0">
              <a:solidFill>
                <a:srgbClr val="0070C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033554" y="3733800"/>
            <a:ext cx="6090058" cy="914400"/>
          </a:xfrm>
        </p:spPr>
        <p:txBody>
          <a:bodyPr rtlCol="0"/>
          <a:lstStyle/>
          <a:p>
            <a:pPr rtl="0"/>
            <a:r>
              <a:rPr lang="hr-HR" dirty="0" smtClean="0">
                <a:solidFill>
                  <a:srgbClr val="00B0F0"/>
                </a:solidFill>
              </a:rPr>
              <a:t>Katolička OŠ, Šibenik, 4.b</a:t>
            </a:r>
          </a:p>
          <a:p>
            <a:pPr rtl="0"/>
            <a:r>
              <a:rPr lang="hr-HR" dirty="0" smtClean="0">
                <a:solidFill>
                  <a:srgbClr val="00B0F0"/>
                </a:solidFill>
              </a:rPr>
              <a:t>Učiteljica Antonija </a:t>
            </a:r>
            <a:r>
              <a:rPr lang="hr-HR" dirty="0" err="1" smtClean="0">
                <a:solidFill>
                  <a:srgbClr val="00B0F0"/>
                </a:solidFill>
              </a:rPr>
              <a:t>Mamužić</a:t>
            </a:r>
            <a:endParaRPr lang="hr-HR" dirty="0">
              <a:solidFill>
                <a:srgbClr val="00B0F0"/>
              </a:solidFill>
            </a:endParaRPr>
          </a:p>
        </p:txBody>
      </p:sp>
      <p:pic>
        <p:nvPicPr>
          <p:cNvPr id="4" name="Slika 3" descr="eTwinning logo - Slika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2" y="3847691"/>
            <a:ext cx="1371600" cy="939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96686"/>
          </a:xfrm>
        </p:spPr>
        <p:txBody>
          <a:bodyPr/>
          <a:lstStyle/>
          <a:p>
            <a:pPr algn="ctr"/>
            <a:r>
              <a:rPr lang="hr-HR" b="1" dirty="0" smtClean="0">
                <a:solidFill>
                  <a:srgbClr val="0070C0"/>
                </a:solidFill>
              </a:rPr>
              <a:t>Kreativne </a:t>
            </a:r>
            <a:r>
              <a:rPr lang="hr-HR" b="1" dirty="0" err="1" smtClean="0">
                <a:solidFill>
                  <a:srgbClr val="0070C0"/>
                </a:solidFill>
              </a:rPr>
              <a:t>igrolike</a:t>
            </a:r>
            <a:r>
              <a:rPr lang="hr-HR" b="1" dirty="0" smtClean="0">
                <a:solidFill>
                  <a:srgbClr val="0070C0"/>
                </a:solidFill>
              </a:rPr>
              <a:t> aktivnosti</a:t>
            </a:r>
            <a:endParaRPr lang="hr-HR" b="1" dirty="0">
              <a:solidFill>
                <a:srgbClr val="0070C0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8" y="1043848"/>
            <a:ext cx="3140868" cy="418782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7" y="1915073"/>
            <a:ext cx="3140868" cy="418782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48" y="1001486"/>
            <a:ext cx="4010000" cy="30075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91" y="4149356"/>
            <a:ext cx="3512323" cy="26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44" y="350928"/>
            <a:ext cx="2485424" cy="331390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44" y="3822281"/>
            <a:ext cx="3861843" cy="2896382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52" y="3077937"/>
            <a:ext cx="4302593" cy="305834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07" y="350928"/>
            <a:ext cx="3547292" cy="2660469"/>
          </a:xfrm>
          <a:prstGeom prst="rect">
            <a:avLst/>
          </a:prstGeom>
        </p:spPr>
      </p:pic>
      <p:pic>
        <p:nvPicPr>
          <p:cNvPr id="11" name="Rezervirano mjesto sadržaj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09" y="1272313"/>
            <a:ext cx="312789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solidFill>
                  <a:srgbClr val="0070C0"/>
                </a:solidFill>
              </a:rPr>
              <a:t>Domaćinstvo</a:t>
            </a:r>
            <a:endParaRPr lang="hr-HR" b="1" dirty="0">
              <a:solidFill>
                <a:srgbClr val="0070C0"/>
              </a:solidFill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1" y="2505074"/>
            <a:ext cx="2607468" cy="3476625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44" y="2505074"/>
            <a:ext cx="2607468" cy="3476625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38" y="2435405"/>
            <a:ext cx="4720046" cy="354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109726"/>
            <a:ext cx="2945878" cy="2378673"/>
          </a:xfrm>
        </p:spPr>
      </p:pic>
      <p:pic>
        <p:nvPicPr>
          <p:cNvPr id="10" name="Rezervirano mjesto sadržaja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9" y="3666309"/>
            <a:ext cx="2922134" cy="2523462"/>
          </a:xfr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38" y="3488399"/>
            <a:ext cx="4084525" cy="306339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56" y="1264605"/>
            <a:ext cx="2453023" cy="327069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33" y="604199"/>
            <a:ext cx="3565868" cy="26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8518">
            <a:off x="8620535" y="3505864"/>
            <a:ext cx="2084070" cy="27787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8665">
            <a:off x="1148350" y="3523274"/>
            <a:ext cx="2178231" cy="290430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92137" y="78378"/>
            <a:ext cx="3587932" cy="548639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hlinkClick r:id="rId4"/>
              </a:rPr>
              <a:t>Zeleni kutak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7" y="627017"/>
            <a:ext cx="4168504" cy="3126378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4" y="2190206"/>
            <a:ext cx="2804160" cy="3965018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87" y="627017"/>
            <a:ext cx="3860668" cy="28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solidFill>
                  <a:srgbClr val="0070C0"/>
                </a:solidFill>
              </a:rPr>
              <a:t>Kreativno-digitalno-zabavno</a:t>
            </a:r>
            <a:endParaRPr lang="hr-HR" b="1" dirty="0">
              <a:solidFill>
                <a:srgbClr val="0070C0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7" y="1694997"/>
            <a:ext cx="3255313" cy="4187825"/>
          </a:xfrm>
          <a:prstGeom prst="rect">
            <a:avLst/>
          </a:prstGeom>
        </p:spPr>
      </p:pic>
      <p:pic>
        <p:nvPicPr>
          <p:cNvPr id="1026" name="Picture 2" descr="cogg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15" y="3792498"/>
            <a:ext cx="5815841" cy="29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24" y="1694997"/>
            <a:ext cx="6793021" cy="18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321" y="788596"/>
            <a:ext cx="5044440" cy="3520427"/>
          </a:xfrm>
          <a:prstGeom prst="rect">
            <a:avLst/>
          </a:prstGeom>
        </p:spPr>
      </p:pic>
      <p:pic>
        <p:nvPicPr>
          <p:cNvPr id="6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96252"/>
            <a:ext cx="4951413" cy="3446571"/>
          </a:xfrm>
        </p:spPr>
      </p:pic>
    </p:spTree>
    <p:extLst>
      <p:ext uri="{BB962C8B-B14F-4D97-AF65-F5344CB8AC3E}">
        <p14:creationId xmlns:p14="http://schemas.microsoft.com/office/powerpoint/2010/main" val="40609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7" y="4082143"/>
            <a:ext cx="2725687" cy="2709067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539931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>
                <a:solidFill>
                  <a:schemeClr val="bg2">
                    <a:lumMod val="25000"/>
                  </a:schemeClr>
                </a:solidFill>
              </a:rPr>
              <a:t>Likovni natječaji</a:t>
            </a:r>
            <a:endParaRPr lang="hr-HR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4" y="62812"/>
            <a:ext cx="2976395" cy="4187825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53" y="1675942"/>
            <a:ext cx="2685045" cy="403166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53" y="254104"/>
            <a:ext cx="2466555" cy="399653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1" y="957942"/>
            <a:ext cx="3076899" cy="54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1" y="235132"/>
            <a:ext cx="11506353" cy="4772297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60961" y="5129349"/>
            <a:ext cx="1168081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provođenje evaluacije projekta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diseminacija projekta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popunjavanje </a:t>
            </a:r>
            <a:r>
              <a:rPr lang="hr-HR" dirty="0" err="1">
                <a:solidFill>
                  <a:schemeClr val="accent2">
                    <a:lumMod val="50000"/>
                  </a:schemeClr>
                </a:solidFill>
              </a:rPr>
              <a:t>Twinspace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 stranice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sudjelovanje u videokonferenciji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popunjavanje prijave za Nacionalnu oznaku kvalitete</a:t>
            </a: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hr-HR" sz="3200" b="1" dirty="0">
                <a:solidFill>
                  <a:schemeClr val="accent2">
                    <a:lumMod val="50000"/>
                  </a:schemeClr>
                </a:solidFill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65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solidFill>
                  <a:srgbClr val="0070C0"/>
                </a:solidFill>
              </a:rPr>
              <a:t>Vrata, prozori, tematska uređenja učionice, razredni panoi</a:t>
            </a:r>
            <a:endParaRPr lang="hr-HR" b="1" dirty="0">
              <a:solidFill>
                <a:srgbClr val="0070C0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2" y="1938836"/>
            <a:ext cx="3140868" cy="418782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00" y="1938836"/>
            <a:ext cx="3140868" cy="418782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10" y="1938837"/>
            <a:ext cx="3446314" cy="4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solidFill>
                  <a:srgbClr val="0070C0"/>
                </a:solidFill>
              </a:rPr>
              <a:t>Naš mali</a:t>
            </a:r>
            <a:endParaRPr lang="hr-HR" b="1" dirty="0">
              <a:solidFill>
                <a:srgbClr val="0070C0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0" y="722811"/>
            <a:ext cx="4476423" cy="596856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26" y="1956252"/>
            <a:ext cx="3140868" cy="418782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97" y="1956253"/>
            <a:ext cx="3140868" cy="4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75" y="507257"/>
            <a:ext cx="3770834" cy="2828126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12" y="3568337"/>
            <a:ext cx="3843381" cy="2882536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312019"/>
            <a:ext cx="4110858" cy="314563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" y="3614057"/>
            <a:ext cx="2093323" cy="279109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2" y="3627102"/>
            <a:ext cx="2040396" cy="277805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72" y="1876127"/>
            <a:ext cx="3555865" cy="37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5" y="453699"/>
            <a:ext cx="5775960" cy="4331970"/>
          </a:xfrm>
        </p:spPr>
      </p:pic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3248926"/>
            <a:ext cx="4951413" cy="2281747"/>
          </a:xfrm>
        </p:spPr>
      </p:pic>
    </p:spTree>
    <p:extLst>
      <p:ext uri="{BB962C8B-B14F-4D97-AF65-F5344CB8AC3E}">
        <p14:creationId xmlns:p14="http://schemas.microsoft.com/office/powerpoint/2010/main" val="25994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5" y="693638"/>
            <a:ext cx="3140868" cy="4187825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30" y="1825752"/>
            <a:ext cx="3140868" cy="418782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59" y="693638"/>
            <a:ext cx="4153989" cy="36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0"/>
            <a:ext cx="10058402" cy="853440"/>
          </a:xfrm>
        </p:spPr>
        <p:txBody>
          <a:bodyPr>
            <a:normAutofit/>
          </a:bodyPr>
          <a:lstStyle/>
          <a:p>
            <a:pPr algn="ctr"/>
            <a:r>
              <a:rPr lang="hr-HR" b="1" dirty="0" smtClean="0">
                <a:solidFill>
                  <a:srgbClr val="0070C0"/>
                </a:solidFill>
              </a:rPr>
              <a:t>Kreativna lektira</a:t>
            </a:r>
            <a:endParaRPr lang="hr-HR" b="1" dirty="0">
              <a:solidFill>
                <a:srgbClr val="0070C0"/>
              </a:solidFill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5" y="1116927"/>
            <a:ext cx="3559402" cy="2669552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5" y="3943726"/>
            <a:ext cx="3559402" cy="2421151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57" y="2082950"/>
            <a:ext cx="4195715" cy="314678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652" y="1236617"/>
            <a:ext cx="3529625" cy="47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54034"/>
          </a:xfrm>
        </p:spPr>
        <p:txBody>
          <a:bodyPr>
            <a:normAutofit/>
          </a:bodyPr>
          <a:lstStyle/>
          <a:p>
            <a:pPr algn="ctr"/>
            <a:r>
              <a:rPr lang="hr-HR" b="1" dirty="0" err="1" smtClean="0">
                <a:solidFill>
                  <a:schemeClr val="bg2">
                    <a:lumMod val="50000"/>
                  </a:schemeClr>
                </a:solidFill>
              </a:rPr>
              <a:t>STEMajmo</a:t>
            </a:r>
            <a:r>
              <a:rPr lang="hr-HR" b="1" dirty="0" smtClean="0">
                <a:solidFill>
                  <a:schemeClr val="bg2">
                    <a:lumMod val="50000"/>
                  </a:schemeClr>
                </a:solidFill>
              </a:rPr>
              <a:t> od malena</a:t>
            </a:r>
            <a:endParaRPr lang="hr-H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4" y="2093119"/>
            <a:ext cx="3166926" cy="4222569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78" y="2093118"/>
            <a:ext cx="2644590" cy="42225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6" y="2093119"/>
            <a:ext cx="2475478" cy="42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3" y="679269"/>
            <a:ext cx="3014991" cy="4019989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1" y="1940356"/>
            <a:ext cx="2978285" cy="3971047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93" y="844732"/>
            <a:ext cx="2978285" cy="39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2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 motivom duge</Template>
  <TotalTime>204</TotalTime>
  <Words>60</Words>
  <Application>Microsoft Office PowerPoint</Application>
  <PresentationFormat>Široki zaslon</PresentationFormat>
  <Paragraphs>21</Paragraphs>
  <Slides>18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1" baseType="lpstr">
      <vt:lpstr>Arial</vt:lpstr>
      <vt:lpstr>Segoe Print</vt:lpstr>
      <vt:lpstr>Ilustracija s motivom prirode 16 x 9</vt:lpstr>
      <vt:lpstr>MOJA KREATIVNA I ZABAVNA UČIONICA 3</vt:lpstr>
      <vt:lpstr>Vrata, prozori, tematska uređenja učionice, razredni panoi</vt:lpstr>
      <vt:lpstr>Naš mali</vt:lpstr>
      <vt:lpstr>PowerPoint prezentacija</vt:lpstr>
      <vt:lpstr>PowerPoint prezentacija</vt:lpstr>
      <vt:lpstr>PowerPoint prezentacija</vt:lpstr>
      <vt:lpstr>Kreativna lektira</vt:lpstr>
      <vt:lpstr>STEMajmo od malena</vt:lpstr>
      <vt:lpstr>PowerPoint prezentacija</vt:lpstr>
      <vt:lpstr>Kreativne igrolike aktivnosti</vt:lpstr>
      <vt:lpstr>PowerPoint prezentacija</vt:lpstr>
      <vt:lpstr>Domaćinstvo</vt:lpstr>
      <vt:lpstr>PowerPoint prezentacija</vt:lpstr>
      <vt:lpstr>Zeleni kutak</vt:lpstr>
      <vt:lpstr>Kreativno-digitalno-zabavno</vt:lpstr>
      <vt:lpstr>PowerPoint prezentacija</vt:lpstr>
      <vt:lpstr>Likovni natječaji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KREATIVNA I ZABAVNA UČIONICA</dc:title>
  <dc:creator>Korisnik</dc:creator>
  <cp:lastModifiedBy>Korisnik</cp:lastModifiedBy>
  <cp:revision>19</cp:revision>
  <dcterms:created xsi:type="dcterms:W3CDTF">2025-06-10T16:04:56Z</dcterms:created>
  <dcterms:modified xsi:type="dcterms:W3CDTF">2025-06-14T15:36:09Z</dcterms:modified>
</cp:coreProperties>
</file>