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1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55410-FE71-49A2-9182-6ED02E27557D}" type="datetimeFigureOut">
              <a:rPr lang="hr-HR" smtClean="0"/>
              <a:t>14.6.2025.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2BEF2-8149-4435-A513-997E86ADD8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5421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8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32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86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6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647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8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08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5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3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26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6/14/2025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87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0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3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1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88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22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chool-education.ec.europa.eu/en/etwinning/projects/zivimo-zelenije-i-odrzivije-3/twinspace/pages/kreativno-se-izrazavam-crtam-slikam-kreiram-digitalne-radove-s-eko-tem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school-education.ec.europa.eu/en/etwinning/projects/zivimo-zelenije-i-odrzivije-3/twinspace/pages/otpadni-materijali-kao-didakticke-igre-i-pomagala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0630" y="879566"/>
            <a:ext cx="9831978" cy="1881052"/>
          </a:xfrm>
        </p:spPr>
        <p:txBody>
          <a:bodyPr/>
          <a:lstStyle/>
          <a:p>
            <a:r>
              <a:rPr lang="hr-HR" sz="4800" b="1" dirty="0" smtClean="0"/>
              <a:t>ŽIVIMO </a:t>
            </a:r>
            <a:r>
              <a:rPr lang="hr-HR" sz="4800" b="1" dirty="0" smtClean="0"/>
              <a:t>ZELENIJE </a:t>
            </a:r>
            <a:r>
              <a:rPr lang="hr-HR" sz="4800" b="1" dirty="0" smtClean="0"/>
              <a:t>I ODRŽIVIJE 3 </a:t>
            </a:r>
            <a:endParaRPr lang="hr-HR" sz="48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07066" y="4050833"/>
            <a:ext cx="8708087" cy="2184504"/>
          </a:xfrm>
        </p:spPr>
        <p:txBody>
          <a:bodyPr>
            <a:normAutofit/>
          </a:bodyPr>
          <a:lstStyle/>
          <a:p>
            <a:endParaRPr lang="hr-H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KATOLIČKA OSNOVNA ŠKOLA, ŠIBENIK, 4.b </a:t>
            </a:r>
          </a:p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UČITELJICA: Antonija </a:t>
            </a:r>
            <a:r>
              <a:rPr lang="hr-HR" b="1" dirty="0" err="1" smtClean="0">
                <a:solidFill>
                  <a:schemeClr val="accent2">
                    <a:lumMod val="75000"/>
                  </a:schemeClr>
                </a:solidFill>
              </a:rPr>
              <a:t>Mamužić</a:t>
            </a:r>
            <a:endParaRPr lang="hr-H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10. 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hr-HR" b="1" dirty="0" smtClean="0">
                <a:solidFill>
                  <a:schemeClr val="accent2">
                    <a:lumMod val="75000"/>
                  </a:schemeClr>
                </a:solidFill>
              </a:rPr>
              <a:t>ipnja 2025.</a:t>
            </a:r>
            <a:endParaRPr lang="hr-H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hr-H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lika 4" descr="eTwinning logo - Slika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3" y="3428003"/>
            <a:ext cx="2151108" cy="76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34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34446" y="115278"/>
            <a:ext cx="3639555" cy="1082152"/>
          </a:xfrm>
        </p:spPr>
        <p:txBody>
          <a:bodyPr>
            <a:normAutofit/>
          </a:bodyPr>
          <a:lstStyle/>
          <a:p>
            <a:r>
              <a:rPr lang="hr-HR" b="1" u="sng" dirty="0" smtClean="0">
                <a:solidFill>
                  <a:schemeClr val="accent2">
                    <a:lumMod val="50000"/>
                  </a:schemeClr>
                </a:solidFill>
              </a:rPr>
              <a:t>EKO IZAZOVI</a:t>
            </a:r>
            <a:endParaRPr lang="hr-HR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929051" y="1254035"/>
            <a:ext cx="4972595" cy="539932"/>
          </a:xfrm>
        </p:spPr>
        <p:txBody>
          <a:bodyPr/>
          <a:lstStyle/>
          <a:p>
            <a:r>
              <a:rPr lang="hr-HR" u="sng" dirty="0" smtClean="0"/>
              <a:t>BRIGA O ŽIVOTINJAMA</a:t>
            </a:r>
            <a:endParaRPr lang="hr-HR" u="sng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2420984" y="200296"/>
            <a:ext cx="2899953" cy="1515293"/>
          </a:xfrm>
        </p:spPr>
        <p:txBody>
          <a:bodyPr/>
          <a:lstStyle/>
          <a:p>
            <a:r>
              <a:rPr lang="hr-HR" u="sng" dirty="0" smtClean="0"/>
              <a:t>ZAŠTITIMO PČELE</a:t>
            </a:r>
          </a:p>
          <a:p>
            <a:r>
              <a:rPr lang="hr-HR" sz="1200" b="1" dirty="0"/>
              <a:t>"Kad odrastem želim </a:t>
            </a:r>
            <a:r>
              <a:rPr lang="hr-HR" sz="1200" b="1" dirty="0" err="1"/>
              <a:t>BEEti</a:t>
            </a:r>
            <a:r>
              <a:rPr lang="hr-HR" sz="1200" b="1" dirty="0"/>
              <a:t>..!"</a:t>
            </a:r>
            <a:endParaRPr lang="hr-HR" sz="1200" dirty="0" smtClean="0"/>
          </a:p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409303" y="3796937"/>
            <a:ext cx="445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 smtClean="0"/>
              <a:t>BILJKE KOJE NAS OKRUŽUJU</a:t>
            </a:r>
            <a:endParaRPr lang="hr-HR" u="sng" dirty="0"/>
          </a:p>
        </p:txBody>
      </p:sp>
      <p:sp>
        <p:nvSpPr>
          <p:cNvPr id="9" name="TekstniOkvir 8"/>
          <p:cNvSpPr txBox="1"/>
          <p:nvPr/>
        </p:nvSpPr>
        <p:spPr>
          <a:xfrm flipH="1">
            <a:off x="9396549" y="5590903"/>
            <a:ext cx="214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u="sng" dirty="0" smtClean="0"/>
              <a:t>RECIKLIRANJE</a:t>
            </a:r>
            <a:endParaRPr lang="hr-HR" sz="2000" b="1" u="sng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6" y="4115807"/>
            <a:ext cx="3468540" cy="260140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374" y="1197429"/>
            <a:ext cx="3295106" cy="439347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05" y="1793967"/>
            <a:ext cx="4115572" cy="4923246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1" y="115277"/>
            <a:ext cx="1702972" cy="35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0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56708" y="923109"/>
            <a:ext cx="4258491" cy="879565"/>
          </a:xfrm>
        </p:spPr>
        <p:txBody>
          <a:bodyPr/>
          <a:lstStyle/>
          <a:p>
            <a:r>
              <a:rPr lang="hr-HR" dirty="0" smtClean="0"/>
              <a:t>LIPANJ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07067" y="1881051"/>
            <a:ext cx="7766936" cy="3266681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Tx/>
              <a:buChar char="-"/>
            </a:pPr>
            <a:endParaRPr lang="hr-HR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provođenje evaluacije projekta</a:t>
            </a:r>
          </a:p>
          <a:p>
            <a:pPr marL="285750" indent="-285750" algn="l">
              <a:buFontTx/>
              <a:buChar char="-"/>
            </a:pP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diseminacija projekta</a:t>
            </a:r>
          </a:p>
          <a:p>
            <a:pPr marL="285750" indent="-285750" algn="l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opunjavanje </a:t>
            </a:r>
            <a:r>
              <a:rPr lang="hr-HR" dirty="0" err="1" smtClean="0">
                <a:solidFill>
                  <a:schemeClr val="accent2">
                    <a:lumMod val="50000"/>
                  </a:schemeClr>
                </a:solidFill>
              </a:rPr>
              <a:t>Twinspace</a:t>
            </a: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 stranice</a:t>
            </a:r>
          </a:p>
          <a:p>
            <a:pPr marL="285750" indent="-285750" algn="l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s</a:t>
            </a: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udjelovanje u videokonferenciji</a:t>
            </a:r>
          </a:p>
          <a:p>
            <a:pPr marL="285750" indent="-285750" algn="l">
              <a:buFontTx/>
              <a:buChar char="-"/>
            </a:pP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hr-HR" dirty="0" smtClean="0">
                <a:solidFill>
                  <a:schemeClr val="accent2">
                    <a:lumMod val="50000"/>
                  </a:schemeClr>
                </a:solidFill>
              </a:rPr>
              <a:t>opunjavanje prijave za Nacionalnu oznaku kvalitete</a:t>
            </a:r>
          </a:p>
          <a:p>
            <a:pPr marL="285750" indent="-285750" algn="l">
              <a:buFontTx/>
              <a:buChar char="-"/>
            </a:pPr>
            <a:endParaRPr lang="hr-HR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FontTx/>
              <a:buChar char="-"/>
            </a:pPr>
            <a:endParaRPr lang="hr-HR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hr-HR" sz="3200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HVALA NA POZORNOSTI!</a:t>
            </a:r>
            <a:endParaRPr lang="hr-HR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Slika 3" descr="eTwinning logo - Slika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4" y="362585"/>
            <a:ext cx="2020570" cy="76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92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80754" y="1314994"/>
            <a:ext cx="7593248" cy="61540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RUJAN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7" y="3007317"/>
            <a:ext cx="5764750" cy="1589278"/>
          </a:xfrm>
        </p:spPr>
      </p:pic>
      <p:sp>
        <p:nvSpPr>
          <p:cNvPr id="6" name="TekstniOkvir 5"/>
          <p:cNvSpPr txBox="1"/>
          <p:nvPr/>
        </p:nvSpPr>
        <p:spPr>
          <a:xfrm flipH="1">
            <a:off x="583474" y="3727268"/>
            <a:ext cx="47374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PROJEKT UVRŠTEN U ŠKOLSKI KURIKUL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23" y="1256894"/>
            <a:ext cx="5367021" cy="4631387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6627223" y="6183086"/>
            <a:ext cx="434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PRVI RODITELJSKI SASTANAK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731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LISTOPAD</a:t>
            </a:r>
            <a:endParaRPr lang="hr-HR" dirty="0"/>
          </a:p>
        </p:txBody>
      </p:sp>
      <p:pic>
        <p:nvPicPr>
          <p:cNvPr id="1026" name="Picture 2" descr="https://digipad.s3.sbg.io.cloud.ovh.net/909044/maskota_ekx35wgdi8r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2" y="2038005"/>
            <a:ext cx="217842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v1.padlet.pics/3/image.webp?t=c_limit%2Cdpr_2%2Ch_500%2Cw_500&amp;url=https%3A%2F%2Fu1.padletusercontent.com%2Fuploads%2Fpadlet-uploads%2F2972653599%2F17bc3bd229ff0a719f5d90c9087c0f55%2F_IVIMO.png%3Fexpiry_token%3D5WaHZRdGG3LkUVQGy3SZ-zdRtq89aJeottSBaF_Hii8EGDVBG-vnLc5ZfL_2GiKosWMOCkHArMcc8LorETHcZ7a5215MHAkRUp9HE3NJsqS7AiSJFHsWdng7zVcl9D4NcuSoZUNdKV8Lfb0bInP9IuLiVAi6ki2LanmPeZrPgGOVSG8w78uH6tQ4JrpyUZsOAfoqvTLqAOV88VoSvCcvWQ%3D%3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7975" y="1550988"/>
            <a:ext cx="3881437" cy="3881437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323704" y="5024846"/>
            <a:ext cx="1888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LOGO PROJEKTA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4302034" y="6027047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MASKOTA PROJEKTA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606" y="1138606"/>
            <a:ext cx="5045051" cy="3520854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7881258" y="4781006"/>
            <a:ext cx="3315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LET’S CODE TO SAVE ANIMALS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98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STUDENI</a:t>
            </a:r>
            <a:endParaRPr lang="hr-HR" dirty="0"/>
          </a:p>
        </p:txBody>
      </p:sp>
      <p:pic>
        <p:nvPicPr>
          <p:cNvPr id="3" name="Rezervirano mjesto sadržaja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17901" y="2160588"/>
            <a:ext cx="3127897" cy="3881437"/>
          </a:xfrm>
          <a:prstGeom prst="rect">
            <a:avLst/>
          </a:prstGeom>
        </p:spPr>
      </p:pic>
      <p:sp>
        <p:nvSpPr>
          <p:cNvPr id="6" name="TekstniOkvir 5"/>
          <p:cNvSpPr txBox="1"/>
          <p:nvPr/>
        </p:nvSpPr>
        <p:spPr>
          <a:xfrm>
            <a:off x="400595" y="4964560"/>
            <a:ext cx="468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DUKATOV LIKOVNI NATJEČAJ „VOLIM ŠUME”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5974080" y="6374674"/>
            <a:ext cx="2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KUĆICE ZA PTIČICE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09549"/>
            <a:ext cx="4183062" cy="3137296"/>
          </a:xfrm>
        </p:spPr>
      </p:pic>
    </p:spTree>
    <p:extLst>
      <p:ext uri="{BB962C8B-B14F-4D97-AF65-F5344CB8AC3E}">
        <p14:creationId xmlns:p14="http://schemas.microsoft.com/office/powerpoint/2010/main" val="38014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8344" y="609600"/>
            <a:ext cx="2316479" cy="679269"/>
          </a:xfrm>
        </p:spPr>
        <p:txBody>
          <a:bodyPr>
            <a:normAutofit/>
          </a:bodyPr>
          <a:lstStyle/>
          <a:p>
            <a:r>
              <a:rPr lang="hr-HR" dirty="0" smtClean="0"/>
              <a:t>PROSINAC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4" y="3223149"/>
            <a:ext cx="5478801" cy="3027758"/>
          </a:xfrm>
        </p:spPr>
      </p:pic>
      <p:sp>
        <p:nvSpPr>
          <p:cNvPr id="6" name="TekstniOkvir 5"/>
          <p:cNvSpPr txBox="1"/>
          <p:nvPr/>
        </p:nvSpPr>
        <p:spPr>
          <a:xfrm>
            <a:off x="348344" y="6250907"/>
            <a:ext cx="381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ZELENE NOVOGODIŠNJE ODLUKE</a:t>
            </a:r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6383383" y="5991497"/>
            <a:ext cx="409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r-HR" b="1" dirty="0" smtClean="0"/>
              <a:t>ECO FRIENDLY PRAZNICI BLAGDANI I UKRASI</a:t>
            </a:r>
            <a:endParaRPr lang="hr-HR" b="1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39" y="3556106"/>
            <a:ext cx="3247188" cy="2435391"/>
          </a:xfrm>
          <a:prstGeom prst="rect">
            <a:avLst/>
          </a:prstGeom>
        </p:spPr>
      </p:pic>
      <p:pic>
        <p:nvPicPr>
          <p:cNvPr id="1026" name="Picture 2" descr="Click to enlarge image kviz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291" y="303124"/>
            <a:ext cx="2558664" cy="1918998"/>
          </a:xfrm>
          <a:prstGeom prst="rect">
            <a:avLst/>
          </a:prstGeom>
        </p:spPr>
      </p:pic>
      <p:pic>
        <p:nvPicPr>
          <p:cNvPr id="12" name="Slika 11" descr="https://www.mok.hr/media/k2/galleries/41344/kviz%201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37" y="303124"/>
            <a:ext cx="2463418" cy="1918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kstniOkvir 10"/>
          <p:cNvSpPr txBox="1"/>
          <p:nvPr/>
        </p:nvSpPr>
        <p:spPr>
          <a:xfrm>
            <a:off x="6383383" y="2222122"/>
            <a:ext cx="340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KVIZ ZNANJA O OTPADU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817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1498605"/>
            <a:ext cx="3854528" cy="513076"/>
          </a:xfrm>
        </p:spPr>
        <p:txBody>
          <a:bodyPr>
            <a:normAutofit/>
          </a:bodyPr>
          <a:lstStyle/>
          <a:p>
            <a:r>
              <a:rPr lang="hr-HR" sz="2400" b="1" dirty="0" smtClean="0"/>
              <a:t>VELJAČA</a:t>
            </a:r>
            <a:endParaRPr lang="hr-HR" sz="2400" b="1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42823"/>
            <a:ext cx="4513262" cy="3141584"/>
          </a:xfr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932405"/>
            <a:ext cx="3588566" cy="4616541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5651863" y="5680088"/>
            <a:ext cx="539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hlinkClick r:id="rId4"/>
              </a:rPr>
              <a:t>kreiram </a:t>
            </a:r>
            <a:r>
              <a:rPr lang="pt-BR" dirty="0">
                <a:hlinkClick r:id="rId4"/>
              </a:rPr>
              <a:t>digitalne radove s eko temom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616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OŽUJAK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DAN VODA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314361" y="2160983"/>
            <a:ext cx="4831124" cy="576262"/>
          </a:xfrm>
        </p:spPr>
        <p:txBody>
          <a:bodyPr/>
          <a:lstStyle/>
          <a:p>
            <a:r>
              <a:rPr lang="hr-HR" dirty="0" smtClean="0"/>
              <a:t>RECIKLIRANJE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1" y="3063961"/>
            <a:ext cx="4186237" cy="2668368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" y="2914421"/>
            <a:ext cx="3495087" cy="349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TRAVANJ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DAN PLANETA ZEMLJE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EKO AKCIJA</a:t>
            </a:r>
            <a:endParaRPr lang="hr-HR" dirty="0"/>
          </a:p>
        </p:txBody>
      </p:sp>
      <p:pic>
        <p:nvPicPr>
          <p:cNvPr id="7" name="Rezervirano mjesto sadržaja 6" descr="https://school-education.ec.europa.eu/sites/default/files/styles/esep_group_page_media/public/2025-05/mixcollage-24-may-2025-09-07-pm-2670_0.jpg?itok=RxILR49n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" y="2967828"/>
            <a:ext cx="3541621" cy="344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school-education.ec.europa.eu/sites/default/files/styles/esep_group_page_media/public/2025-05/img_20250520_135017.jpg?itok=H-rzaCx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25" y="2967828"/>
            <a:ext cx="4388514" cy="34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SVIBANJ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75745" y="1698171"/>
            <a:ext cx="8598257" cy="618309"/>
          </a:xfrm>
        </p:spPr>
        <p:txBody>
          <a:bodyPr/>
          <a:lstStyle/>
          <a:p>
            <a:r>
              <a:rPr lang="hr-HR" dirty="0">
                <a:hlinkClick r:id="rId2"/>
              </a:rPr>
              <a:t>OTPADNI MATERIJALI KAO DIDAKTIČKE IGRE I POMAGALA</a:t>
            </a:r>
            <a:endParaRPr lang="hr-HR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5" y="2532457"/>
            <a:ext cx="4184650" cy="3138487"/>
          </a:xfrm>
        </p:spPr>
      </p:pic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175" y="2449114"/>
            <a:ext cx="3305175" cy="3305175"/>
          </a:xfrm>
        </p:spPr>
      </p:pic>
    </p:spTree>
    <p:extLst>
      <p:ext uri="{BB962C8B-B14F-4D97-AF65-F5344CB8AC3E}">
        <p14:creationId xmlns:p14="http://schemas.microsoft.com/office/powerpoint/2010/main" val="22904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224</TotalTime>
  <Words>131</Words>
  <Application>Microsoft Office PowerPoint</Application>
  <PresentationFormat>Široki zaslon</PresentationFormat>
  <Paragraphs>51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6" baseType="lpstr">
      <vt:lpstr>Arial</vt:lpstr>
      <vt:lpstr>Calibri</vt:lpstr>
      <vt:lpstr>Trebuchet MS</vt:lpstr>
      <vt:lpstr>Wingdings 3</vt:lpstr>
      <vt:lpstr>Faseta</vt:lpstr>
      <vt:lpstr>ŽIVIMO ZELENIJE I ODRŽIVIJE 3 </vt:lpstr>
      <vt:lpstr>RUJAN</vt:lpstr>
      <vt:lpstr>LISTOPAD</vt:lpstr>
      <vt:lpstr>STUDENI</vt:lpstr>
      <vt:lpstr>PROSINAC</vt:lpstr>
      <vt:lpstr>VELJAČA</vt:lpstr>
      <vt:lpstr>OŽUJAK</vt:lpstr>
      <vt:lpstr>TRAVANJ</vt:lpstr>
      <vt:lpstr>SVIBANJ</vt:lpstr>
      <vt:lpstr>EKO IZAZOVI</vt:lpstr>
      <vt:lpstr>LIPANJ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ŽIVIMO ZELENO I ODRŽIVIJE 3</dc:title>
  <dc:creator>Korisnik</dc:creator>
  <cp:lastModifiedBy>Korisnik</cp:lastModifiedBy>
  <cp:revision>15</cp:revision>
  <dcterms:created xsi:type="dcterms:W3CDTF">2025-06-10T08:19:20Z</dcterms:created>
  <dcterms:modified xsi:type="dcterms:W3CDTF">2025-06-14T15:31:53Z</dcterms:modified>
</cp:coreProperties>
</file>