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3" r:id="rId9"/>
    <p:sldId id="264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Open Sans Bold" panose="020B0604020202020204" charset="0"/>
      <p:regular r:id="rId15"/>
    </p:embeddedFont>
    <p:embeddedFont>
      <p:font typeface="Open Sans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3.jpe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1.jpeg"/><Relationship Id="rId5" Type="http://schemas.openxmlformats.org/officeDocument/2006/relationships/image" Target="../media/image8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0.png"/><Relationship Id="rId1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4" t="-640" r="-344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1765"/>
            <a:ext cx="18142641" cy="10205235"/>
          </a:xfrm>
          <a:custGeom>
            <a:avLst/>
            <a:gdLst/>
            <a:ahLst/>
            <a:cxnLst/>
            <a:rect l="l" t="t" r="r" b="b"/>
            <a:pathLst>
              <a:path w="18142641" h="10205235">
                <a:moveTo>
                  <a:pt x="0" y="0"/>
                </a:moveTo>
                <a:lnTo>
                  <a:pt x="18142641" y="0"/>
                </a:lnTo>
                <a:lnTo>
                  <a:pt x="18142641" y="10205235"/>
                </a:lnTo>
                <a:lnTo>
                  <a:pt x="0" y="102052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37393" y="2321612"/>
            <a:ext cx="4250607" cy="3018033"/>
          </a:xfrm>
          <a:custGeom>
            <a:avLst/>
            <a:gdLst/>
            <a:ahLst/>
            <a:cxnLst/>
            <a:rect l="l" t="t" r="r" b="b"/>
            <a:pathLst>
              <a:path w="4250607" h="3018033">
                <a:moveTo>
                  <a:pt x="0" y="0"/>
                </a:moveTo>
                <a:lnTo>
                  <a:pt x="4250607" y="0"/>
                </a:lnTo>
                <a:lnTo>
                  <a:pt x="4250607" y="3018032"/>
                </a:lnTo>
                <a:lnTo>
                  <a:pt x="0" y="30180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8326"/>
            <a:ext cx="18503311" cy="10168674"/>
          </a:xfrm>
          <a:custGeom>
            <a:avLst/>
            <a:gdLst/>
            <a:ahLst/>
            <a:cxnLst/>
            <a:rect l="l" t="t" r="r" b="b"/>
            <a:pathLst>
              <a:path w="18503311" h="10168674">
                <a:moveTo>
                  <a:pt x="0" y="0"/>
                </a:moveTo>
                <a:lnTo>
                  <a:pt x="18503311" y="0"/>
                </a:lnTo>
                <a:lnTo>
                  <a:pt x="18503311" y="10168674"/>
                </a:lnTo>
                <a:lnTo>
                  <a:pt x="0" y="10168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54" r="-631" b="-2146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6962" y="76263"/>
            <a:ext cx="1203261" cy="1936838"/>
          </a:xfrm>
          <a:custGeom>
            <a:avLst/>
            <a:gdLst/>
            <a:ahLst/>
            <a:cxnLst/>
            <a:rect l="l" t="t" r="r" b="b"/>
            <a:pathLst>
              <a:path w="1203261" h="1936838">
                <a:moveTo>
                  <a:pt x="0" y="0"/>
                </a:moveTo>
                <a:lnTo>
                  <a:pt x="1203260" y="0"/>
                </a:lnTo>
                <a:lnTo>
                  <a:pt x="1203260" y="1936838"/>
                </a:lnTo>
                <a:lnTo>
                  <a:pt x="0" y="19368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68562">
            <a:off x="15718330" y="-104503"/>
            <a:ext cx="2253793" cy="2591862"/>
          </a:xfrm>
          <a:custGeom>
            <a:avLst/>
            <a:gdLst/>
            <a:ahLst/>
            <a:cxnLst/>
            <a:rect l="l" t="t" r="r" b="b"/>
            <a:pathLst>
              <a:path w="2253793" h="2591862">
                <a:moveTo>
                  <a:pt x="0" y="0"/>
                </a:moveTo>
                <a:lnTo>
                  <a:pt x="2253793" y="0"/>
                </a:lnTo>
                <a:lnTo>
                  <a:pt x="2253793" y="2591862"/>
                </a:lnTo>
                <a:lnTo>
                  <a:pt x="0" y="2591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404586">
            <a:off x="13035455" y="42902"/>
            <a:ext cx="1767170" cy="2357612"/>
          </a:xfrm>
          <a:custGeom>
            <a:avLst/>
            <a:gdLst/>
            <a:ahLst/>
            <a:cxnLst/>
            <a:rect l="l" t="t" r="r" b="b"/>
            <a:pathLst>
              <a:path w="1767170" h="2357612">
                <a:moveTo>
                  <a:pt x="0" y="0"/>
                </a:moveTo>
                <a:lnTo>
                  <a:pt x="1767169" y="0"/>
                </a:lnTo>
                <a:lnTo>
                  <a:pt x="1767169" y="2357612"/>
                </a:lnTo>
                <a:lnTo>
                  <a:pt x="0" y="23576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084194">
            <a:off x="0" y="142255"/>
            <a:ext cx="1830610" cy="1887226"/>
          </a:xfrm>
          <a:custGeom>
            <a:avLst/>
            <a:gdLst/>
            <a:ahLst/>
            <a:cxnLst/>
            <a:rect l="l" t="t" r="r" b="b"/>
            <a:pathLst>
              <a:path w="1830610" h="1887226">
                <a:moveTo>
                  <a:pt x="0" y="0"/>
                </a:moveTo>
                <a:lnTo>
                  <a:pt x="1830610" y="0"/>
                </a:lnTo>
                <a:lnTo>
                  <a:pt x="1830610" y="1887227"/>
                </a:lnTo>
                <a:lnTo>
                  <a:pt x="0" y="18872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14451">
            <a:off x="3463874" y="218716"/>
            <a:ext cx="2095296" cy="1945423"/>
          </a:xfrm>
          <a:custGeom>
            <a:avLst/>
            <a:gdLst/>
            <a:ahLst/>
            <a:cxnLst/>
            <a:rect l="l" t="t" r="r" b="b"/>
            <a:pathLst>
              <a:path w="2095296" h="1945423">
                <a:moveTo>
                  <a:pt x="0" y="0"/>
                </a:moveTo>
                <a:lnTo>
                  <a:pt x="2095297" y="0"/>
                </a:lnTo>
                <a:lnTo>
                  <a:pt x="2095297" y="1945423"/>
                </a:lnTo>
                <a:lnTo>
                  <a:pt x="0" y="19454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285217" y="4151942"/>
            <a:ext cx="3634206" cy="2686168"/>
          </a:xfrm>
          <a:custGeom>
            <a:avLst/>
            <a:gdLst/>
            <a:ahLst/>
            <a:cxnLst/>
            <a:rect l="l" t="t" r="r" b="b"/>
            <a:pathLst>
              <a:path w="3634206" h="2686168">
                <a:moveTo>
                  <a:pt x="0" y="0"/>
                </a:moveTo>
                <a:lnTo>
                  <a:pt x="3634206" y="0"/>
                </a:lnTo>
                <a:lnTo>
                  <a:pt x="3634206" y="2686168"/>
                </a:lnTo>
                <a:lnTo>
                  <a:pt x="0" y="26861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9311" t="-8051" r="-20002" b="-5297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744477" y="7083197"/>
            <a:ext cx="3255974" cy="2500253"/>
          </a:xfrm>
          <a:custGeom>
            <a:avLst/>
            <a:gdLst/>
            <a:ahLst/>
            <a:cxnLst/>
            <a:rect l="l" t="t" r="r" b="b"/>
            <a:pathLst>
              <a:path w="3255974" h="2500253">
                <a:moveTo>
                  <a:pt x="0" y="0"/>
                </a:moveTo>
                <a:lnTo>
                  <a:pt x="3255974" y="0"/>
                </a:lnTo>
                <a:lnTo>
                  <a:pt x="3255974" y="2500253"/>
                </a:lnTo>
                <a:lnTo>
                  <a:pt x="0" y="250025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82294" b="-4921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264839" y="7085760"/>
            <a:ext cx="2890222" cy="2500253"/>
          </a:xfrm>
          <a:custGeom>
            <a:avLst/>
            <a:gdLst/>
            <a:ahLst/>
            <a:cxnLst/>
            <a:rect l="l" t="t" r="r" b="b"/>
            <a:pathLst>
              <a:path w="2890222" h="2500253">
                <a:moveTo>
                  <a:pt x="0" y="0"/>
                </a:moveTo>
                <a:lnTo>
                  <a:pt x="2890222" y="0"/>
                </a:lnTo>
                <a:lnTo>
                  <a:pt x="2890222" y="2500254"/>
                </a:lnTo>
                <a:lnTo>
                  <a:pt x="0" y="25002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8386" t="-8239" r="-2189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786112" y="6877188"/>
            <a:ext cx="2376652" cy="2706262"/>
          </a:xfrm>
          <a:custGeom>
            <a:avLst/>
            <a:gdLst/>
            <a:ahLst/>
            <a:cxnLst/>
            <a:rect l="l" t="t" r="r" b="b"/>
            <a:pathLst>
              <a:path w="2376652" h="2706262">
                <a:moveTo>
                  <a:pt x="0" y="0"/>
                </a:moveTo>
                <a:lnTo>
                  <a:pt x="2376652" y="0"/>
                </a:lnTo>
                <a:lnTo>
                  <a:pt x="2376652" y="2706262"/>
                </a:lnTo>
                <a:lnTo>
                  <a:pt x="0" y="27062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47542" t="-14016" r="-5423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988199" y="-171450"/>
            <a:ext cx="4986239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Religion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5217" y="2325706"/>
            <a:ext cx="1656001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most widespread religion im Croatia is Catholicity. Some of the minor religions are Islam, Judaism and Orthodoxy.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349554" y="4717243"/>
            <a:ext cx="13633823" cy="1064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gathering place od Christiana is the church.There are many churches ih all Croatian cities.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234" y="0"/>
            <a:ext cx="18118918" cy="10209586"/>
          </a:xfrm>
          <a:custGeom>
            <a:avLst/>
            <a:gdLst/>
            <a:ahLst/>
            <a:cxnLst/>
            <a:rect l="l" t="t" r="r" b="b"/>
            <a:pathLst>
              <a:path w="18118918" h="10209586">
                <a:moveTo>
                  <a:pt x="0" y="0"/>
                </a:moveTo>
                <a:lnTo>
                  <a:pt x="18118919" y="0"/>
                </a:lnTo>
                <a:lnTo>
                  <a:pt x="18118919" y="10209586"/>
                </a:lnTo>
                <a:lnTo>
                  <a:pt x="0" y="102095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77000" y="1257299"/>
            <a:ext cx="4091781" cy="4091781"/>
          </a:xfrm>
          <a:prstGeom prst="rect">
            <a:avLst/>
          </a:prstGeo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7200" y="1257300"/>
            <a:ext cx="4091781" cy="4091781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>
            <a:off x="762000" y="6438900"/>
            <a:ext cx="4114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Nikola Tesla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wa</a:t>
            </a:r>
            <a:r>
              <a:rPr lang="hr-HR" sz="3200" b="1" dirty="0" smtClean="0"/>
              <a:t>s </a:t>
            </a:r>
            <a:r>
              <a:rPr lang="hr-HR" sz="3200" b="1" dirty="0" err="1" smtClean="0"/>
              <a:t>famous</a:t>
            </a:r>
            <a:r>
              <a:rPr lang="hr-HR" sz="3200" b="1" dirty="0" smtClean="0"/>
              <a:t> </a:t>
            </a:r>
            <a:r>
              <a:rPr lang="en-US" sz="3200" b="1" dirty="0" smtClean="0"/>
              <a:t>inventor </a:t>
            </a:r>
            <a:r>
              <a:rPr lang="en-US" sz="3200" b="1" dirty="0"/>
              <a:t>and engineer </a:t>
            </a:r>
            <a:r>
              <a:rPr lang="hr-HR" sz="3200" b="1" dirty="0" err="1" smtClean="0"/>
              <a:t>born</a:t>
            </a:r>
            <a:r>
              <a:rPr lang="hr-HR" sz="3200" b="1" dirty="0" smtClean="0"/>
              <a:t> </a:t>
            </a:r>
            <a:r>
              <a:rPr lang="hr-HR" sz="3200" b="1" dirty="0" err="1" smtClean="0"/>
              <a:t>in</a:t>
            </a:r>
            <a:r>
              <a:rPr lang="hr-HR" sz="3200" b="1" dirty="0" smtClean="0"/>
              <a:t> Croatia. He </a:t>
            </a:r>
            <a:r>
              <a:rPr lang="en-US" sz="3200" b="1" dirty="0" smtClean="0"/>
              <a:t>discovered </a:t>
            </a:r>
            <a:r>
              <a:rPr lang="en-US" sz="3200" b="1" dirty="0"/>
              <a:t>and </a:t>
            </a:r>
            <a:r>
              <a:rPr lang="hr-HR" sz="3200" b="1" u="sng" dirty="0" err="1" smtClean="0"/>
              <a:t>patented</a:t>
            </a:r>
            <a:r>
              <a:rPr lang="en-US" sz="3200" b="1" dirty="0"/>
              <a:t> the </a:t>
            </a:r>
            <a:r>
              <a:rPr lang="en-US" sz="3200" b="1" dirty="0" smtClean="0"/>
              <a:t>rotating</a:t>
            </a:r>
            <a:r>
              <a:rPr lang="hr-HR" sz="3200" b="1" dirty="0"/>
              <a:t> </a:t>
            </a:r>
            <a:r>
              <a:rPr lang="hr-HR" sz="3200" b="1" dirty="0" err="1" smtClean="0"/>
              <a:t>magnetic</a:t>
            </a:r>
            <a:r>
              <a:rPr lang="hr-HR" sz="3200" b="1" dirty="0" smtClean="0"/>
              <a:t> </a:t>
            </a:r>
            <a:r>
              <a:rPr lang="hr-HR" sz="3200" b="1" dirty="0" err="1" smtClean="0"/>
              <a:t>field</a:t>
            </a:r>
            <a:r>
              <a:rPr lang="hr-HR" b="1" dirty="0" smtClean="0"/>
              <a:t>.</a:t>
            </a:r>
            <a:endParaRPr lang="hr-HR" b="1" dirty="0"/>
          </a:p>
        </p:txBody>
      </p:sp>
      <p:sp>
        <p:nvSpPr>
          <p:cNvPr id="10" name="TekstniOkvir 9"/>
          <p:cNvSpPr txBox="1"/>
          <p:nvPr/>
        </p:nvSpPr>
        <p:spPr>
          <a:xfrm>
            <a:off x="6400800" y="6286500"/>
            <a:ext cx="5029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/>
              <a:t>Marko </a:t>
            </a:r>
            <a:r>
              <a:rPr lang="hr-HR" sz="2800" b="1" dirty="0" err="1" smtClean="0"/>
              <a:t>Purišić</a:t>
            </a:r>
            <a:r>
              <a:rPr lang="hr-HR" sz="2800" b="1" dirty="0"/>
              <a:t> </a:t>
            </a:r>
            <a:r>
              <a:rPr lang="hr-HR" sz="2800" b="1" dirty="0" smtClean="0"/>
              <a:t>, </a:t>
            </a:r>
            <a:r>
              <a:rPr lang="hr-HR" sz="2800" b="1" dirty="0" err="1"/>
              <a:t>known</a:t>
            </a:r>
            <a:r>
              <a:rPr lang="hr-HR" sz="2800" b="1" dirty="0"/>
              <a:t> </a:t>
            </a:r>
            <a:r>
              <a:rPr lang="hr-HR" sz="2800" b="1" dirty="0" err="1"/>
              <a:t>professionally</a:t>
            </a:r>
            <a:r>
              <a:rPr lang="hr-HR" sz="2800" b="1" dirty="0"/>
              <a:t> as </a:t>
            </a:r>
            <a:r>
              <a:rPr lang="hr-HR" sz="2800" b="1" dirty="0" err="1"/>
              <a:t>Baby</a:t>
            </a:r>
            <a:r>
              <a:rPr lang="hr-HR" sz="2800" b="1" dirty="0"/>
              <a:t> </a:t>
            </a:r>
            <a:r>
              <a:rPr lang="hr-HR" sz="2800" b="1" dirty="0" err="1"/>
              <a:t>Lasagna</a:t>
            </a:r>
            <a:r>
              <a:rPr lang="hr-HR" sz="2800" b="1" dirty="0"/>
              <a:t>, </a:t>
            </a:r>
            <a:r>
              <a:rPr lang="hr-HR" sz="2800" b="1" dirty="0" err="1"/>
              <a:t>is</a:t>
            </a:r>
            <a:r>
              <a:rPr lang="hr-HR" sz="2800" b="1" dirty="0"/>
              <a:t> a Croatian </a:t>
            </a:r>
            <a:r>
              <a:rPr lang="hr-HR" sz="2800" b="1" dirty="0" err="1" smtClean="0"/>
              <a:t>singer-songwriter</a:t>
            </a:r>
            <a:r>
              <a:rPr lang="hr-HR" sz="2800" b="1" dirty="0" smtClean="0"/>
              <a:t>.</a:t>
            </a:r>
          </a:p>
          <a:p>
            <a:r>
              <a:rPr lang="hr-HR" sz="2800" b="1" dirty="0" smtClean="0"/>
              <a:t>He</a:t>
            </a:r>
            <a:r>
              <a:rPr lang="hr-HR" sz="2800" b="1" dirty="0"/>
              <a:t> </a:t>
            </a:r>
            <a:r>
              <a:rPr lang="hr-HR" sz="2800" b="1" dirty="0" err="1" smtClean="0"/>
              <a:t>represented</a:t>
            </a:r>
            <a:r>
              <a:rPr lang="hr-HR" sz="2800" b="1" dirty="0" smtClean="0"/>
              <a:t> Croatia</a:t>
            </a:r>
            <a:r>
              <a:rPr lang="hr-HR" sz="2800" b="1" dirty="0"/>
              <a:t> 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 </a:t>
            </a:r>
            <a:r>
              <a:rPr lang="hr-HR" sz="2800" b="1" dirty="0" err="1" smtClean="0"/>
              <a:t>Eurovision</a:t>
            </a:r>
            <a:r>
              <a:rPr lang="hr-HR" sz="2800" b="1" dirty="0" smtClean="0"/>
              <a:t> Song </a:t>
            </a:r>
            <a:r>
              <a:rPr lang="hr-HR" sz="2800" b="1" dirty="0" err="1" smtClean="0"/>
              <a:t>Content</a:t>
            </a:r>
            <a:r>
              <a:rPr lang="hr-HR" sz="2800" b="1" dirty="0" smtClean="0"/>
              <a:t> 2024 </a:t>
            </a:r>
            <a:r>
              <a:rPr lang="hr-HR" sz="2800" b="1" dirty="0" err="1" smtClean="0"/>
              <a:t>with</a:t>
            </a:r>
            <a:r>
              <a:rPr lang="hr-HR" sz="2800" b="1" dirty="0" smtClean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song </a:t>
            </a:r>
            <a:r>
              <a:rPr lang="hr-HR" sz="2800" b="1" dirty="0" smtClean="0"/>
              <a:t>„</a:t>
            </a:r>
            <a:r>
              <a:rPr lang="hr-HR" sz="2800" b="1" u="sng" dirty="0" smtClean="0"/>
              <a:t>Rim Tim </a:t>
            </a:r>
            <a:r>
              <a:rPr lang="hr-HR" sz="2800" b="1" u="sng" dirty="0" err="1"/>
              <a:t>T</a:t>
            </a:r>
            <a:r>
              <a:rPr lang="hr-HR" sz="2800" b="1" u="sng" dirty="0" err="1" smtClean="0"/>
              <a:t>agi</a:t>
            </a:r>
            <a:r>
              <a:rPr lang="hr-HR" sz="2800" b="1" u="sng" dirty="0" smtClean="0"/>
              <a:t> Dim”</a:t>
            </a:r>
            <a:endParaRPr lang="hr-HR" sz="2800" b="1" dirty="0"/>
          </a:p>
        </p:txBody>
      </p:sp>
      <p:sp>
        <p:nvSpPr>
          <p:cNvPr id="11" name="Vodoravni svitak 10"/>
          <p:cNvSpPr/>
          <p:nvPr/>
        </p:nvSpPr>
        <p:spPr>
          <a:xfrm>
            <a:off x="12039600" y="2628900"/>
            <a:ext cx="5029200" cy="4724400"/>
          </a:xfrm>
          <a:prstGeom prst="horizont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800" b="1" dirty="0" smtClean="0">
                <a:solidFill>
                  <a:schemeClr val="accent5">
                    <a:lumMod val="75000"/>
                  </a:schemeClr>
                </a:solidFill>
              </a:rPr>
              <a:t>LISTEN </a:t>
            </a:r>
          </a:p>
          <a:p>
            <a:pPr algn="ctr"/>
            <a:r>
              <a:rPr lang="hr-HR" sz="2800" b="1" dirty="0" smtClean="0">
                <a:solidFill>
                  <a:schemeClr val="accent5">
                    <a:lumMod val="75000"/>
                  </a:schemeClr>
                </a:solidFill>
              </a:rPr>
              <a:t>„RIM TIG TAGI DIM”</a:t>
            </a:r>
          </a:p>
          <a:p>
            <a:pPr algn="ctr"/>
            <a:endParaRPr lang="hr-HR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hr-HR" sz="28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hr-HR" sz="2800" b="1" dirty="0">
                <a:solidFill>
                  <a:schemeClr val="accent5">
                    <a:lumMod val="75000"/>
                  </a:schemeClr>
                </a:solidFill>
              </a:rPr>
              <a:t>https://www.youtube.com/watch?v=YIBjarAiAVc</a:t>
            </a:r>
          </a:p>
        </p:txBody>
      </p:sp>
    </p:spTree>
    <p:extLst>
      <p:ext uri="{BB962C8B-B14F-4D97-AF65-F5344CB8AC3E}">
        <p14:creationId xmlns:p14="http://schemas.microsoft.com/office/powerpoint/2010/main" val="416454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0"/>
            <a:ext cx="16569065" cy="10056891"/>
          </a:xfrm>
          <a:custGeom>
            <a:avLst/>
            <a:gdLst/>
            <a:ahLst/>
            <a:cxnLst/>
            <a:rect l="l" t="t" r="r" b="b"/>
            <a:pathLst>
              <a:path w="16569065" h="10056891">
                <a:moveTo>
                  <a:pt x="0" y="0"/>
                </a:moveTo>
                <a:lnTo>
                  <a:pt x="16569065" y="0"/>
                </a:lnTo>
                <a:lnTo>
                  <a:pt x="16569065" y="10056891"/>
                </a:lnTo>
                <a:lnTo>
                  <a:pt x="0" y="100568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74" r="-2511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571500"/>
            <a:ext cx="12700000" cy="9525000"/>
          </a:xfrm>
          <a:prstGeom prst="rect">
            <a:avLst/>
          </a:prstGeom>
        </p:spPr>
      </p:pic>
      <p:sp>
        <p:nvSpPr>
          <p:cNvPr id="3" name="Elipsasti oblačić 2"/>
          <p:cNvSpPr/>
          <p:nvPr/>
        </p:nvSpPr>
        <p:spPr>
          <a:xfrm rot="19891381">
            <a:off x="263847" y="353620"/>
            <a:ext cx="5432336" cy="5307075"/>
          </a:xfrm>
          <a:prstGeom prst="wedgeEllipseCallout">
            <a:avLst>
              <a:gd name="adj1" fmla="val 67570"/>
              <a:gd name="adj2" fmla="val 10246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800" b="1" dirty="0" smtClean="0">
                <a:solidFill>
                  <a:srgbClr val="002060"/>
                </a:solidFill>
              </a:rPr>
              <a:t>WE ARE HAPPY THAT WE MEET YOU AND WE HOPE, MAYBE SOME OTHER TIME, WE WIIL MEET AGAIN IN SOME ANOTHER  PROJECT!!</a:t>
            </a:r>
            <a:r>
              <a:rPr lang="hr-HR" dirty="0" smtClean="0"/>
              <a:t> </a:t>
            </a:r>
            <a:endParaRPr lang="hr-H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135</Words>
  <Application>Microsoft Office PowerPoint</Application>
  <PresentationFormat>Prilagođeno</PresentationFormat>
  <Paragraphs>12</Paragraphs>
  <Slides>9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4" baseType="lpstr">
      <vt:lpstr>Calibri</vt:lpstr>
      <vt:lpstr>Arial</vt:lpstr>
      <vt:lpstr>Open Sans Bold</vt:lpstr>
      <vt:lpstr>Open Sans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4.b, ppt za eTwinning</dc:title>
  <dc:creator>Korisnik</dc:creator>
  <cp:lastModifiedBy>Korisnik</cp:lastModifiedBy>
  <cp:revision>5</cp:revision>
  <dcterms:created xsi:type="dcterms:W3CDTF">2006-08-16T00:00:00Z</dcterms:created>
  <dcterms:modified xsi:type="dcterms:W3CDTF">2025-06-16T00:15:37Z</dcterms:modified>
  <dc:identifier>DAGmGqbiEag</dc:identifier>
</cp:coreProperties>
</file>